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450" r:id="rId3"/>
    <p:sldId id="418" r:id="rId4"/>
    <p:sldId id="437" r:id="rId5"/>
    <p:sldId id="451" r:id="rId6"/>
    <p:sldId id="452" r:id="rId7"/>
    <p:sldId id="453" r:id="rId8"/>
    <p:sldId id="438" r:id="rId9"/>
    <p:sldId id="420" r:id="rId10"/>
    <p:sldId id="454" r:id="rId11"/>
    <p:sldId id="455" r:id="rId12"/>
    <p:sldId id="456" r:id="rId13"/>
    <p:sldId id="457" r:id="rId14"/>
    <p:sldId id="458" r:id="rId15"/>
    <p:sldId id="459" r:id="rId16"/>
    <p:sldId id="460" r:id="rId17"/>
    <p:sldId id="461" r:id="rId18"/>
    <p:sldId id="462" r:id="rId1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86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029889DC-417C-418A-8A82-71AC03F78034}"/>
    <pc:docChg chg="undo redo custSel addSld delSld modSld sldOrd">
      <pc:chgData name="Siniša Vuksan" userId="3af124f9-b8e7-46e3-9422-21ae1d17ac0b" providerId="ADAL" clId="{029889DC-417C-418A-8A82-71AC03F78034}" dt="2021-01-13T12:57:24.072" v="4701"/>
      <pc:docMkLst>
        <pc:docMk/>
      </pc:docMkLst>
      <pc:sldChg chg="modSp">
        <pc:chgData name="Siniša Vuksan" userId="3af124f9-b8e7-46e3-9422-21ae1d17ac0b" providerId="ADAL" clId="{029889DC-417C-418A-8A82-71AC03F78034}" dt="2021-01-11T10:16:44.484" v="32" actId="20577"/>
        <pc:sldMkLst>
          <pc:docMk/>
          <pc:sldMk cId="3127865205" sldId="308"/>
        </pc:sldMkLst>
        <pc:spChg chg="mod">
          <ac:chgData name="Siniša Vuksan" userId="3af124f9-b8e7-46e3-9422-21ae1d17ac0b" providerId="ADAL" clId="{029889DC-417C-418A-8A82-71AC03F78034}" dt="2021-01-11T10:16:34.054" v="19" actId="20577"/>
          <ac:spMkLst>
            <pc:docMk/>
            <pc:sldMk cId="3127865205" sldId="308"/>
            <ac:spMk id="7" creationId="{7AABC19F-20AC-44C3-817D-0AB550E470EC}"/>
          </ac:spMkLst>
        </pc:spChg>
        <pc:spChg chg="mod">
          <ac:chgData name="Siniša Vuksan" userId="3af124f9-b8e7-46e3-9422-21ae1d17ac0b" providerId="ADAL" clId="{029889DC-417C-418A-8A82-71AC03F78034}" dt="2021-01-11T10:16:44.484" v="32" actId="20577"/>
          <ac:spMkLst>
            <pc:docMk/>
            <pc:sldMk cId="3127865205" sldId="308"/>
            <ac:spMk id="27" creationId="{10333F66-C8B6-4273-844E-B19AC9BCB6A4}"/>
          </ac:spMkLst>
        </pc:spChg>
      </pc:sldChg>
      <pc:sldChg chg="del">
        <pc:chgData name="Siniša Vuksan" userId="3af124f9-b8e7-46e3-9422-21ae1d17ac0b" providerId="ADAL" clId="{029889DC-417C-418A-8A82-71AC03F78034}" dt="2021-01-13T11:57:11.404" v="4331" actId="2696"/>
        <pc:sldMkLst>
          <pc:docMk/>
          <pc:sldMk cId="1307051177" sldId="398"/>
        </pc:sldMkLst>
      </pc:sldChg>
      <pc:sldChg chg="addSp delSp modSp delAnim modAnim">
        <pc:chgData name="Siniša Vuksan" userId="3af124f9-b8e7-46e3-9422-21ae1d17ac0b" providerId="ADAL" clId="{029889DC-417C-418A-8A82-71AC03F78034}" dt="2021-01-11T10:41:16.118" v="479" actId="20577"/>
        <pc:sldMkLst>
          <pc:docMk/>
          <pc:sldMk cId="3894583375" sldId="418"/>
        </pc:sldMkLst>
        <pc:spChg chg="add mod">
          <ac:chgData name="Siniša Vuksan" userId="3af124f9-b8e7-46e3-9422-21ae1d17ac0b" providerId="ADAL" clId="{029889DC-417C-418A-8A82-71AC03F78034}" dt="2021-01-11T10:39:51.230" v="401" actId="20577"/>
          <ac:spMkLst>
            <pc:docMk/>
            <pc:sldMk cId="3894583375" sldId="418"/>
            <ac:spMk id="10" creationId="{A161F20F-FF9D-443F-8E8D-25D17DE9C890}"/>
          </ac:spMkLst>
        </pc:spChg>
        <pc:spChg chg="del">
          <ac:chgData name="Siniša Vuksan" userId="3af124f9-b8e7-46e3-9422-21ae1d17ac0b" providerId="ADAL" clId="{029889DC-417C-418A-8A82-71AC03F78034}" dt="2021-01-11T10:28:27.049" v="270" actId="478"/>
          <ac:spMkLst>
            <pc:docMk/>
            <pc:sldMk cId="3894583375" sldId="418"/>
            <ac:spMk id="11" creationId="{ECBE96B1-FFB0-421E-BDEA-C60B3A829EE0}"/>
          </ac:spMkLst>
        </pc:spChg>
        <pc:spChg chg="add mod">
          <ac:chgData name="Siniša Vuksan" userId="3af124f9-b8e7-46e3-9422-21ae1d17ac0b" providerId="ADAL" clId="{029889DC-417C-418A-8A82-71AC03F78034}" dt="2021-01-11T10:40:34.158" v="436" actId="20577"/>
          <ac:spMkLst>
            <pc:docMk/>
            <pc:sldMk cId="3894583375" sldId="418"/>
            <ac:spMk id="12" creationId="{C38677F9-9639-491C-9D81-5B97C8DA688E}"/>
          </ac:spMkLst>
        </pc:spChg>
        <pc:spChg chg="add mod">
          <ac:chgData name="Siniša Vuksan" userId="3af124f9-b8e7-46e3-9422-21ae1d17ac0b" providerId="ADAL" clId="{029889DC-417C-418A-8A82-71AC03F78034}" dt="2021-01-11T10:41:16.118" v="479" actId="20577"/>
          <ac:spMkLst>
            <pc:docMk/>
            <pc:sldMk cId="3894583375" sldId="418"/>
            <ac:spMk id="13" creationId="{5AFE09ED-4A9D-47FA-807D-FCA0F083649E}"/>
          </ac:spMkLst>
        </pc:spChg>
        <pc:spChg chg="del">
          <ac:chgData name="Siniša Vuksan" userId="3af124f9-b8e7-46e3-9422-21ae1d17ac0b" providerId="ADAL" clId="{029889DC-417C-418A-8A82-71AC03F78034}" dt="2021-01-11T10:28:29.160" v="271" actId="478"/>
          <ac:spMkLst>
            <pc:docMk/>
            <pc:sldMk cId="3894583375" sldId="418"/>
            <ac:spMk id="16" creationId="{D994035D-2AE6-45CE-9BD1-7F37ABDAD17A}"/>
          </ac:spMkLst>
        </pc:spChg>
        <pc:spChg chg="mod">
          <ac:chgData name="Siniša Vuksan" userId="3af124f9-b8e7-46e3-9422-21ae1d17ac0b" providerId="ADAL" clId="{029889DC-417C-418A-8A82-71AC03F78034}" dt="2021-01-11T10:26:59.595" v="169" actId="20577"/>
          <ac:spMkLst>
            <pc:docMk/>
            <pc:sldMk cId="3894583375" sldId="418"/>
            <ac:spMk id="21" creationId="{A32EC405-2BC3-4DC4-BD9F-FCC40BDD1ABB}"/>
          </ac:spMkLst>
        </pc:spChg>
        <pc:spChg chg="mod">
          <ac:chgData name="Siniša Vuksan" userId="3af124f9-b8e7-46e3-9422-21ae1d17ac0b" providerId="ADAL" clId="{029889DC-417C-418A-8A82-71AC03F78034}" dt="2021-01-11T10:30:04.186" v="284" actId="1076"/>
          <ac:spMkLst>
            <pc:docMk/>
            <pc:sldMk cId="3894583375" sldId="418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1T10:28:21.795" v="269" actId="1076"/>
          <ac:picMkLst>
            <pc:docMk/>
            <pc:sldMk cId="3894583375" sldId="418"/>
            <ac:picMk id="2" creationId="{C6474CDB-18F1-4236-831A-8BD9BF6A56F0}"/>
          </ac:picMkLst>
        </pc:picChg>
        <pc:picChg chg="mod">
          <ac:chgData name="Siniša Vuksan" userId="3af124f9-b8e7-46e3-9422-21ae1d17ac0b" providerId="ADAL" clId="{029889DC-417C-418A-8A82-71AC03F78034}" dt="2021-01-11T10:26:55.814" v="167" actId="14100"/>
          <ac:picMkLst>
            <pc:docMk/>
            <pc:sldMk cId="3894583375" sldId="418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029889DC-417C-418A-8A82-71AC03F78034}" dt="2021-01-11T10:29:59.047" v="283" actId="1076"/>
          <ac:picMkLst>
            <pc:docMk/>
            <pc:sldMk cId="3894583375" sldId="418"/>
            <ac:picMk id="4" creationId="{6D271558-6BDE-4134-8A8C-11A180E067D5}"/>
          </ac:picMkLst>
        </pc:picChg>
        <pc:picChg chg="add mod">
          <ac:chgData name="Siniša Vuksan" userId="3af124f9-b8e7-46e3-9422-21ae1d17ac0b" providerId="ADAL" clId="{029889DC-417C-418A-8A82-71AC03F78034}" dt="2021-01-11T10:28:44.885" v="277" actId="1036"/>
          <ac:picMkLst>
            <pc:docMk/>
            <pc:sldMk cId="3894583375" sldId="418"/>
            <ac:picMk id="8" creationId="{BD9A4BD0-AC93-403D-8A48-7B464691C656}"/>
          </ac:picMkLst>
        </pc:picChg>
      </pc:sldChg>
      <pc:sldChg chg="modSp ord">
        <pc:chgData name="Siniša Vuksan" userId="3af124f9-b8e7-46e3-9422-21ae1d17ac0b" providerId="ADAL" clId="{029889DC-417C-418A-8A82-71AC03F78034}" dt="2021-01-11T11:47:55.790" v="1926" actId="20577"/>
        <pc:sldMkLst>
          <pc:docMk/>
          <pc:sldMk cId="3587845062" sldId="420"/>
        </pc:sldMkLst>
        <pc:spChg chg="mod">
          <ac:chgData name="Siniša Vuksan" userId="3af124f9-b8e7-46e3-9422-21ae1d17ac0b" providerId="ADAL" clId="{029889DC-417C-418A-8A82-71AC03F78034}" dt="2021-01-11T11:47:43.194" v="1919" actId="20577"/>
          <ac:spMkLst>
            <pc:docMk/>
            <pc:sldMk cId="3587845062" sldId="420"/>
            <ac:spMk id="4" creationId="{4953F717-9019-4E26-B6C5-91EC59220F39}"/>
          </ac:spMkLst>
        </pc:spChg>
        <pc:spChg chg="mod">
          <ac:chgData name="Siniša Vuksan" userId="3af124f9-b8e7-46e3-9422-21ae1d17ac0b" providerId="ADAL" clId="{029889DC-417C-418A-8A82-71AC03F78034}" dt="2021-01-11T11:47:55.790" v="1926" actId="20577"/>
          <ac:spMkLst>
            <pc:docMk/>
            <pc:sldMk cId="3587845062" sldId="420"/>
            <ac:spMk id="11" creationId="{E4EFC6F2-3E93-4ACC-AD81-1F5FD97BFD65}"/>
          </ac:spMkLst>
        </pc:spChg>
        <pc:spChg chg="mod">
          <ac:chgData name="Siniša Vuksan" userId="3af124f9-b8e7-46e3-9422-21ae1d17ac0b" providerId="ADAL" clId="{029889DC-417C-418A-8A82-71AC03F78034}" dt="2021-01-11T11:46:03.990" v="1842" actId="20577"/>
          <ac:spMkLst>
            <pc:docMk/>
            <pc:sldMk cId="3587845062" sldId="420"/>
            <ac:spMk id="21" creationId="{A32EC405-2BC3-4DC4-BD9F-FCC40BDD1ABB}"/>
          </ac:spMkLst>
        </pc:spChg>
        <pc:picChg chg="mod">
          <ac:chgData name="Siniša Vuksan" userId="3af124f9-b8e7-46e3-9422-21ae1d17ac0b" providerId="ADAL" clId="{029889DC-417C-418A-8A82-71AC03F78034}" dt="2021-01-11T11:47:16.415" v="1849" actId="14826"/>
          <ac:picMkLst>
            <pc:docMk/>
            <pc:sldMk cId="3587845062" sldId="420"/>
            <ac:picMk id="2" creationId="{92879D7B-2075-423C-B078-32F10C6AE297}"/>
          </ac:picMkLst>
        </pc:picChg>
        <pc:picChg chg="mod">
          <ac:chgData name="Siniša Vuksan" userId="3af124f9-b8e7-46e3-9422-21ae1d17ac0b" providerId="ADAL" clId="{029889DC-417C-418A-8A82-71AC03F78034}" dt="2021-01-11T11:46:47.715" v="1848" actId="14100"/>
          <ac:picMkLst>
            <pc:docMk/>
            <pc:sldMk cId="3587845062" sldId="420"/>
            <ac:picMk id="3" creationId="{2478E362-1B9A-4EA3-AB49-D906EB9517CD}"/>
          </ac:picMkLst>
        </pc:picChg>
      </pc:sldChg>
      <pc:sldChg chg="addSp delSp modSp modAnim">
        <pc:chgData name="Siniša Vuksan" userId="3af124f9-b8e7-46e3-9422-21ae1d17ac0b" providerId="ADAL" clId="{029889DC-417C-418A-8A82-71AC03F78034}" dt="2021-01-11T10:58:53.307" v="770" actId="20577"/>
        <pc:sldMkLst>
          <pc:docMk/>
          <pc:sldMk cId="3303317740" sldId="437"/>
        </pc:sldMkLst>
        <pc:spChg chg="add mod">
          <ac:chgData name="Siniša Vuksan" userId="3af124f9-b8e7-46e3-9422-21ae1d17ac0b" providerId="ADAL" clId="{029889DC-417C-418A-8A82-71AC03F78034}" dt="2021-01-11T10:45:47.334" v="639" actId="20577"/>
          <ac:spMkLst>
            <pc:docMk/>
            <pc:sldMk cId="3303317740" sldId="437"/>
            <ac:spMk id="5" creationId="{CF818865-D22F-40AD-AFB8-F89EFC5C7306}"/>
          </ac:spMkLst>
        </pc:spChg>
        <pc:spChg chg="add mod">
          <ac:chgData name="Siniša Vuksan" userId="3af124f9-b8e7-46e3-9422-21ae1d17ac0b" providerId="ADAL" clId="{029889DC-417C-418A-8A82-71AC03F78034}" dt="2021-01-11T10:46:25.921" v="688" actId="20577"/>
          <ac:spMkLst>
            <pc:docMk/>
            <pc:sldMk cId="3303317740" sldId="437"/>
            <ac:spMk id="6" creationId="{39A5F5EF-AF93-4F9E-8F1D-A44131623F4A}"/>
          </ac:spMkLst>
        </pc:spChg>
        <pc:spChg chg="add del mod">
          <ac:chgData name="Siniša Vuksan" userId="3af124f9-b8e7-46e3-9422-21ae1d17ac0b" providerId="ADAL" clId="{029889DC-417C-418A-8A82-71AC03F78034}" dt="2021-01-11T10:47:15.428" v="692"/>
          <ac:spMkLst>
            <pc:docMk/>
            <pc:sldMk cId="3303317740" sldId="437"/>
            <ac:spMk id="7" creationId="{9BDFAB59-001F-4A24-BB54-3D7924A1B843}"/>
          </ac:spMkLst>
        </pc:spChg>
        <pc:spChg chg="add mod">
          <ac:chgData name="Siniša Vuksan" userId="3af124f9-b8e7-46e3-9422-21ae1d17ac0b" providerId="ADAL" clId="{029889DC-417C-418A-8A82-71AC03F78034}" dt="2021-01-11T10:48:16.382" v="721" actId="20577"/>
          <ac:spMkLst>
            <pc:docMk/>
            <pc:sldMk cId="3303317740" sldId="437"/>
            <ac:spMk id="8" creationId="{38C27898-3EDA-49D2-A4EB-2BA3FE76CDB0}"/>
          </ac:spMkLst>
        </pc:spChg>
        <pc:spChg chg="add mod">
          <ac:chgData name="Siniša Vuksan" userId="3af124f9-b8e7-46e3-9422-21ae1d17ac0b" providerId="ADAL" clId="{029889DC-417C-418A-8A82-71AC03F78034}" dt="2021-01-11T10:49:21.740" v="732" actId="1076"/>
          <ac:spMkLst>
            <pc:docMk/>
            <pc:sldMk cId="3303317740" sldId="437"/>
            <ac:spMk id="9" creationId="{CB52136D-AC3F-4AFA-B915-D89292E50363}"/>
          </ac:spMkLst>
        </pc:spChg>
        <pc:spChg chg="add mod">
          <ac:chgData name="Siniša Vuksan" userId="3af124f9-b8e7-46e3-9422-21ae1d17ac0b" providerId="ADAL" clId="{029889DC-417C-418A-8A82-71AC03F78034}" dt="2021-01-11T10:49:29.073" v="735" actId="20577"/>
          <ac:spMkLst>
            <pc:docMk/>
            <pc:sldMk cId="3303317740" sldId="437"/>
            <ac:spMk id="10" creationId="{9AD02EC5-99A8-44FD-9974-FA5A9E73E503}"/>
          </ac:spMkLst>
        </pc:spChg>
        <pc:spChg chg="add mod">
          <ac:chgData name="Siniša Vuksan" userId="3af124f9-b8e7-46e3-9422-21ae1d17ac0b" providerId="ADAL" clId="{029889DC-417C-418A-8A82-71AC03F78034}" dt="2021-01-11T10:49:43.447" v="740" actId="1076"/>
          <ac:spMkLst>
            <pc:docMk/>
            <pc:sldMk cId="3303317740" sldId="437"/>
            <ac:spMk id="11" creationId="{E4C48017-DCB0-47BE-870E-242EC87AC18C}"/>
          </ac:spMkLst>
        </pc:spChg>
        <pc:spChg chg="add mod">
          <ac:chgData name="Siniša Vuksan" userId="3af124f9-b8e7-46e3-9422-21ae1d17ac0b" providerId="ADAL" clId="{029889DC-417C-418A-8A82-71AC03F78034}" dt="2021-01-11T10:49:50.662" v="743" actId="1076"/>
          <ac:spMkLst>
            <pc:docMk/>
            <pc:sldMk cId="3303317740" sldId="437"/>
            <ac:spMk id="12" creationId="{51A572B0-853D-4155-BC43-F2D3DFF716A5}"/>
          </ac:spMkLst>
        </pc:spChg>
        <pc:spChg chg="add mod">
          <ac:chgData name="Siniša Vuksan" userId="3af124f9-b8e7-46e3-9422-21ae1d17ac0b" providerId="ADAL" clId="{029889DC-417C-418A-8A82-71AC03F78034}" dt="2021-01-11T10:49:59.338" v="746" actId="1076"/>
          <ac:spMkLst>
            <pc:docMk/>
            <pc:sldMk cId="3303317740" sldId="437"/>
            <ac:spMk id="13" creationId="{E4E1E70C-1E8C-4920-BB83-ABED6CE26B6C}"/>
          </ac:spMkLst>
        </pc:spChg>
        <pc:spChg chg="add mod">
          <ac:chgData name="Siniša Vuksan" userId="3af124f9-b8e7-46e3-9422-21ae1d17ac0b" providerId="ADAL" clId="{029889DC-417C-418A-8A82-71AC03F78034}" dt="2021-01-11T10:58:53.307" v="770" actId="20577"/>
          <ac:spMkLst>
            <pc:docMk/>
            <pc:sldMk cId="3303317740" sldId="437"/>
            <ac:spMk id="14" creationId="{813E0111-AB38-4D70-9165-D3A1BD6EED7E}"/>
          </ac:spMkLst>
        </pc:spChg>
        <pc:spChg chg="mod">
          <ac:chgData name="Siniša Vuksan" userId="3af124f9-b8e7-46e3-9422-21ae1d17ac0b" providerId="ADAL" clId="{029889DC-417C-418A-8A82-71AC03F78034}" dt="2021-01-11T10:45:09.013" v="584" actId="20577"/>
          <ac:spMkLst>
            <pc:docMk/>
            <pc:sldMk cId="3303317740" sldId="437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1T10:49:37.526" v="739" actId="1076"/>
          <ac:picMkLst>
            <pc:docMk/>
            <pc:sldMk cId="3303317740" sldId="437"/>
            <ac:picMk id="2" creationId="{C6474CDB-18F1-4236-831A-8BD9BF6A56F0}"/>
          </ac:picMkLst>
        </pc:picChg>
        <pc:picChg chg="mod">
          <ac:chgData name="Siniša Vuksan" userId="3af124f9-b8e7-46e3-9422-21ae1d17ac0b" providerId="ADAL" clId="{029889DC-417C-418A-8A82-71AC03F78034}" dt="2021-01-11T10:44:35.509" v="499" actId="1037"/>
          <ac:picMkLst>
            <pc:docMk/>
            <pc:sldMk cId="3303317740" sldId="437"/>
            <ac:picMk id="3" creationId="{2478E362-1B9A-4EA3-AB49-D906EB9517CD}"/>
          </ac:picMkLst>
        </pc:picChg>
      </pc:sldChg>
      <pc:sldChg chg="addSp delSp modSp delAnim modAnim">
        <pc:chgData name="Siniša Vuksan" userId="3af124f9-b8e7-46e3-9422-21ae1d17ac0b" providerId="ADAL" clId="{029889DC-417C-418A-8A82-71AC03F78034}" dt="2021-01-11T11:43:35.094" v="1837" actId="1035"/>
        <pc:sldMkLst>
          <pc:docMk/>
          <pc:sldMk cId="2568078478" sldId="438"/>
        </pc:sldMkLst>
        <pc:spChg chg="del">
          <ac:chgData name="Siniša Vuksan" userId="3af124f9-b8e7-46e3-9422-21ae1d17ac0b" providerId="ADAL" clId="{029889DC-417C-418A-8A82-71AC03F78034}" dt="2021-01-11T11:33:37.764" v="1597" actId="478"/>
          <ac:spMkLst>
            <pc:docMk/>
            <pc:sldMk cId="2568078478" sldId="438"/>
            <ac:spMk id="9" creationId="{E4C3E9D7-78CD-448E-A254-AE611DBD35A9}"/>
          </ac:spMkLst>
        </pc:spChg>
        <pc:spChg chg="del">
          <ac:chgData name="Siniša Vuksan" userId="3af124f9-b8e7-46e3-9422-21ae1d17ac0b" providerId="ADAL" clId="{029889DC-417C-418A-8A82-71AC03F78034}" dt="2021-01-11T11:33:41.684" v="1598" actId="478"/>
          <ac:spMkLst>
            <pc:docMk/>
            <pc:sldMk cId="2568078478" sldId="438"/>
            <ac:spMk id="10" creationId="{80B06AD0-B98A-4E68-8242-FB76227FD5E2}"/>
          </ac:spMkLst>
        </pc:spChg>
        <pc:spChg chg="add mod">
          <ac:chgData name="Siniša Vuksan" userId="3af124f9-b8e7-46e3-9422-21ae1d17ac0b" providerId="ADAL" clId="{029889DC-417C-418A-8A82-71AC03F78034}" dt="2021-01-11T11:35:17.811" v="1704" actId="20577"/>
          <ac:spMkLst>
            <pc:docMk/>
            <pc:sldMk cId="2568078478" sldId="438"/>
            <ac:spMk id="11" creationId="{98E166C9-C91F-493A-A27F-CE4C87107FC1}"/>
          </ac:spMkLst>
        </pc:spChg>
        <pc:spChg chg="add mod">
          <ac:chgData name="Siniša Vuksan" userId="3af124f9-b8e7-46e3-9422-21ae1d17ac0b" providerId="ADAL" clId="{029889DC-417C-418A-8A82-71AC03F78034}" dt="2021-01-11T11:35:37.255" v="1764" actId="20577"/>
          <ac:spMkLst>
            <pc:docMk/>
            <pc:sldMk cId="2568078478" sldId="438"/>
            <ac:spMk id="12" creationId="{651C600D-0FF3-46B2-949B-1BF10C626E80}"/>
          </ac:spMkLst>
        </pc:spChg>
        <pc:spChg chg="add mod">
          <ac:chgData name="Siniša Vuksan" userId="3af124f9-b8e7-46e3-9422-21ae1d17ac0b" providerId="ADAL" clId="{029889DC-417C-418A-8A82-71AC03F78034}" dt="2021-01-11T11:41:41.788" v="1778" actId="1035"/>
          <ac:spMkLst>
            <pc:docMk/>
            <pc:sldMk cId="2568078478" sldId="438"/>
            <ac:spMk id="13" creationId="{B6F16C3C-4709-420E-BEFA-BBC229D77434}"/>
          </ac:spMkLst>
        </pc:spChg>
        <pc:spChg chg="add mod">
          <ac:chgData name="Siniša Vuksan" userId="3af124f9-b8e7-46e3-9422-21ae1d17ac0b" providerId="ADAL" clId="{029889DC-417C-418A-8A82-71AC03F78034}" dt="2021-01-11T11:41:57.492" v="1783" actId="1035"/>
          <ac:spMkLst>
            <pc:docMk/>
            <pc:sldMk cId="2568078478" sldId="438"/>
            <ac:spMk id="14" creationId="{7748350F-64C6-4A05-9CD0-EE575594BC3A}"/>
          </ac:spMkLst>
        </pc:spChg>
        <pc:spChg chg="add mod">
          <ac:chgData name="Siniša Vuksan" userId="3af124f9-b8e7-46e3-9422-21ae1d17ac0b" providerId="ADAL" clId="{029889DC-417C-418A-8A82-71AC03F78034}" dt="2021-01-11T11:42:10.060" v="1793" actId="1036"/>
          <ac:spMkLst>
            <pc:docMk/>
            <pc:sldMk cId="2568078478" sldId="438"/>
            <ac:spMk id="15" creationId="{1740FAD7-E4EC-44EA-8FE5-7AC9FD8ED119}"/>
          </ac:spMkLst>
        </pc:spChg>
        <pc:spChg chg="add mod">
          <ac:chgData name="Siniša Vuksan" userId="3af124f9-b8e7-46e3-9422-21ae1d17ac0b" providerId="ADAL" clId="{029889DC-417C-418A-8A82-71AC03F78034}" dt="2021-01-11T11:43:35.094" v="1837" actId="1035"/>
          <ac:spMkLst>
            <pc:docMk/>
            <pc:sldMk cId="2568078478" sldId="438"/>
            <ac:spMk id="16" creationId="{82F70F9E-8EF1-4DC6-BF5D-9EB4629D60E4}"/>
          </ac:spMkLst>
        </pc:spChg>
        <pc:spChg chg="mod">
          <ac:chgData name="Siniša Vuksan" userId="3af124f9-b8e7-46e3-9422-21ae1d17ac0b" providerId="ADAL" clId="{029889DC-417C-418A-8A82-71AC03F78034}" dt="2021-01-11T11:30:55.504" v="1472" actId="1076"/>
          <ac:spMkLst>
            <pc:docMk/>
            <pc:sldMk cId="2568078478" sldId="438"/>
            <ac:spMk id="21" creationId="{A32EC405-2BC3-4DC4-BD9F-FCC40BDD1ABB}"/>
          </ac:spMkLst>
        </pc:spChg>
        <pc:spChg chg="mod">
          <ac:chgData name="Siniša Vuksan" userId="3af124f9-b8e7-46e3-9422-21ae1d17ac0b" providerId="ADAL" clId="{029889DC-417C-418A-8A82-71AC03F78034}" dt="2021-01-11T11:33:45.376" v="1599" actId="14100"/>
          <ac:spMkLst>
            <pc:docMk/>
            <pc:sldMk cId="2568078478" sldId="438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1T11:42:03.877" v="1787" actId="1076"/>
          <ac:picMkLst>
            <pc:docMk/>
            <pc:sldMk cId="2568078478" sldId="438"/>
            <ac:picMk id="2" creationId="{C6474CDB-18F1-4236-831A-8BD9BF6A56F0}"/>
          </ac:picMkLst>
        </pc:picChg>
        <pc:picChg chg="mod">
          <ac:chgData name="Siniša Vuksan" userId="3af124f9-b8e7-46e3-9422-21ae1d17ac0b" providerId="ADAL" clId="{029889DC-417C-418A-8A82-71AC03F78034}" dt="2021-01-11T11:30:48.997" v="1471" actId="14100"/>
          <ac:picMkLst>
            <pc:docMk/>
            <pc:sldMk cId="2568078478" sldId="438"/>
            <ac:picMk id="3" creationId="{2478E362-1B9A-4EA3-AB49-D906EB9517CD}"/>
          </ac:picMkLst>
        </pc:picChg>
        <pc:picChg chg="add del">
          <ac:chgData name="Siniša Vuksan" userId="3af124f9-b8e7-46e3-9422-21ae1d17ac0b" providerId="ADAL" clId="{029889DC-417C-418A-8A82-71AC03F78034}" dt="2021-01-11T11:30:18.949" v="1457"/>
          <ac:picMkLst>
            <pc:docMk/>
            <pc:sldMk cId="2568078478" sldId="438"/>
            <ac:picMk id="4" creationId="{D5382A62-B63C-4E81-84BE-F3E66D3B8EDE}"/>
          </ac:picMkLst>
        </pc:picChg>
        <pc:picChg chg="del">
          <ac:chgData name="Siniša Vuksan" userId="3af124f9-b8e7-46e3-9422-21ae1d17ac0b" providerId="ADAL" clId="{029889DC-417C-418A-8A82-71AC03F78034}" dt="2021-01-11T11:32:36.040" v="1474" actId="478"/>
          <ac:picMkLst>
            <pc:docMk/>
            <pc:sldMk cId="2568078478" sldId="438"/>
            <ac:picMk id="8" creationId="{96B95053-035F-4F33-B2B9-9C77DB59EA57}"/>
          </ac:picMkLst>
        </pc:picChg>
      </pc:sldChg>
      <pc:sldChg chg="del">
        <pc:chgData name="Siniša Vuksan" userId="3af124f9-b8e7-46e3-9422-21ae1d17ac0b" providerId="ADAL" clId="{029889DC-417C-418A-8A82-71AC03F78034}" dt="2021-01-13T11:57:09.067" v="4329" actId="2696"/>
        <pc:sldMkLst>
          <pc:docMk/>
          <pc:sldMk cId="266144185" sldId="440"/>
        </pc:sldMkLst>
      </pc:sldChg>
      <pc:sldChg chg="del">
        <pc:chgData name="Siniša Vuksan" userId="3af124f9-b8e7-46e3-9422-21ae1d17ac0b" providerId="ADAL" clId="{029889DC-417C-418A-8A82-71AC03F78034}" dt="2021-01-13T11:57:10.773" v="4330" actId="2696"/>
        <pc:sldMkLst>
          <pc:docMk/>
          <pc:sldMk cId="2359864139" sldId="441"/>
        </pc:sldMkLst>
      </pc:sldChg>
      <pc:sldChg chg="del ord">
        <pc:chgData name="Siniša Vuksan" userId="3af124f9-b8e7-46e3-9422-21ae1d17ac0b" providerId="ADAL" clId="{029889DC-417C-418A-8A82-71AC03F78034}" dt="2021-01-13T11:57:11.940" v="4332" actId="2696"/>
        <pc:sldMkLst>
          <pc:docMk/>
          <pc:sldMk cId="4114616618" sldId="442"/>
        </pc:sldMkLst>
      </pc:sldChg>
      <pc:sldChg chg="del">
        <pc:chgData name="Siniša Vuksan" userId="3af124f9-b8e7-46e3-9422-21ae1d17ac0b" providerId="ADAL" clId="{029889DC-417C-418A-8A82-71AC03F78034}" dt="2021-01-13T11:57:12.414" v="4333" actId="2696"/>
        <pc:sldMkLst>
          <pc:docMk/>
          <pc:sldMk cId="101108022" sldId="443"/>
        </pc:sldMkLst>
      </pc:sldChg>
      <pc:sldChg chg="del">
        <pc:chgData name="Siniša Vuksan" userId="3af124f9-b8e7-46e3-9422-21ae1d17ac0b" providerId="ADAL" clId="{029889DC-417C-418A-8A82-71AC03F78034}" dt="2021-01-13T11:57:12.873" v="4334" actId="2696"/>
        <pc:sldMkLst>
          <pc:docMk/>
          <pc:sldMk cId="3893700521" sldId="444"/>
        </pc:sldMkLst>
      </pc:sldChg>
      <pc:sldChg chg="del">
        <pc:chgData name="Siniša Vuksan" userId="3af124f9-b8e7-46e3-9422-21ae1d17ac0b" providerId="ADAL" clId="{029889DC-417C-418A-8A82-71AC03F78034}" dt="2021-01-13T11:57:13.306" v="4335" actId="2696"/>
        <pc:sldMkLst>
          <pc:docMk/>
          <pc:sldMk cId="1275900999" sldId="445"/>
        </pc:sldMkLst>
      </pc:sldChg>
      <pc:sldChg chg="del">
        <pc:chgData name="Siniša Vuksan" userId="3af124f9-b8e7-46e3-9422-21ae1d17ac0b" providerId="ADAL" clId="{029889DC-417C-418A-8A82-71AC03F78034}" dt="2021-01-13T11:57:13.761" v="4336" actId="2696"/>
        <pc:sldMkLst>
          <pc:docMk/>
          <pc:sldMk cId="690950430" sldId="446"/>
        </pc:sldMkLst>
      </pc:sldChg>
      <pc:sldChg chg="del">
        <pc:chgData name="Siniša Vuksan" userId="3af124f9-b8e7-46e3-9422-21ae1d17ac0b" providerId="ADAL" clId="{029889DC-417C-418A-8A82-71AC03F78034}" dt="2021-01-13T11:57:14.196" v="4337" actId="2696"/>
        <pc:sldMkLst>
          <pc:docMk/>
          <pc:sldMk cId="3245427039" sldId="447"/>
        </pc:sldMkLst>
      </pc:sldChg>
      <pc:sldChg chg="del">
        <pc:chgData name="Siniša Vuksan" userId="3af124f9-b8e7-46e3-9422-21ae1d17ac0b" providerId="ADAL" clId="{029889DC-417C-418A-8A82-71AC03F78034}" dt="2021-01-13T11:57:14.666" v="4338" actId="2696"/>
        <pc:sldMkLst>
          <pc:docMk/>
          <pc:sldMk cId="922055455" sldId="448"/>
        </pc:sldMkLst>
      </pc:sldChg>
      <pc:sldChg chg="del">
        <pc:chgData name="Siniša Vuksan" userId="3af124f9-b8e7-46e3-9422-21ae1d17ac0b" providerId="ADAL" clId="{029889DC-417C-418A-8A82-71AC03F78034}" dt="2021-01-13T11:57:15.248" v="4339" actId="2696"/>
        <pc:sldMkLst>
          <pc:docMk/>
          <pc:sldMk cId="3529938382" sldId="449"/>
        </pc:sldMkLst>
      </pc:sldChg>
      <pc:sldChg chg="modSp add modAnim">
        <pc:chgData name="Siniša Vuksan" userId="3af124f9-b8e7-46e3-9422-21ae1d17ac0b" providerId="ADAL" clId="{029889DC-417C-418A-8A82-71AC03F78034}" dt="2021-01-11T10:26:12.125" v="159" actId="1036"/>
        <pc:sldMkLst>
          <pc:docMk/>
          <pc:sldMk cId="2437481768" sldId="450"/>
        </pc:sldMkLst>
        <pc:spChg chg="mod">
          <ac:chgData name="Siniša Vuksan" userId="3af124f9-b8e7-46e3-9422-21ae1d17ac0b" providerId="ADAL" clId="{029889DC-417C-418A-8A82-71AC03F78034}" dt="2021-01-11T10:23:31.814" v="38" actId="20577"/>
          <ac:spMkLst>
            <pc:docMk/>
            <pc:sldMk cId="2437481768" sldId="450"/>
            <ac:spMk id="15" creationId="{FD87A7C4-FACD-4E78-A349-D33AAC64A9A4}"/>
          </ac:spMkLst>
        </pc:spChg>
        <pc:spChg chg="mod">
          <ac:chgData name="Siniša Vuksan" userId="3af124f9-b8e7-46e3-9422-21ae1d17ac0b" providerId="ADAL" clId="{029889DC-417C-418A-8A82-71AC03F78034}" dt="2021-01-11T10:24:24.981" v="106" actId="20577"/>
          <ac:spMkLst>
            <pc:docMk/>
            <pc:sldMk cId="2437481768" sldId="450"/>
            <ac:spMk id="16" creationId="{36F9C355-9F04-4FA6-880A-3791768B981F}"/>
          </ac:spMkLst>
        </pc:spChg>
        <pc:spChg chg="mod">
          <ac:chgData name="Siniša Vuksan" userId="3af124f9-b8e7-46e3-9422-21ae1d17ac0b" providerId="ADAL" clId="{029889DC-417C-418A-8A82-71AC03F78034}" dt="2021-01-11T10:24:27.966" v="110" actId="20577"/>
          <ac:spMkLst>
            <pc:docMk/>
            <pc:sldMk cId="2437481768" sldId="450"/>
            <ac:spMk id="17" creationId="{B8FCB2CF-42F7-4567-A046-04BE19855AAC}"/>
          </ac:spMkLst>
        </pc:spChg>
        <pc:spChg chg="mod">
          <ac:chgData name="Siniša Vuksan" userId="3af124f9-b8e7-46e3-9422-21ae1d17ac0b" providerId="ADAL" clId="{029889DC-417C-418A-8A82-71AC03F78034}" dt="2021-01-11T10:24:41.896" v="114" actId="5793"/>
          <ac:spMkLst>
            <pc:docMk/>
            <pc:sldMk cId="2437481768" sldId="450"/>
            <ac:spMk id="19" creationId="{1BC77A33-43E8-4E7B-829C-768CED8C0045}"/>
          </ac:spMkLst>
        </pc:spChg>
        <pc:spChg chg="mod">
          <ac:chgData name="Siniša Vuksan" userId="3af124f9-b8e7-46e3-9422-21ae1d17ac0b" providerId="ADAL" clId="{029889DC-417C-418A-8A82-71AC03F78034}" dt="2021-01-11T10:24:18.110" v="97" actId="20577"/>
          <ac:spMkLst>
            <pc:docMk/>
            <pc:sldMk cId="2437481768" sldId="450"/>
            <ac:spMk id="20" creationId="{5ECB7072-4268-4CB4-A2A0-AB1E3BCAE142}"/>
          </ac:spMkLst>
        </pc:spChg>
        <pc:spChg chg="mod">
          <ac:chgData name="Siniša Vuksan" userId="3af124f9-b8e7-46e3-9422-21ae1d17ac0b" providerId="ADAL" clId="{029889DC-417C-418A-8A82-71AC03F78034}" dt="2021-01-11T10:26:12.125" v="159" actId="1036"/>
          <ac:spMkLst>
            <pc:docMk/>
            <pc:sldMk cId="2437481768" sldId="450"/>
            <ac:spMk id="21" creationId="{6C0B1F74-ED3A-4258-BC22-FCA543A10E4B}"/>
          </ac:spMkLst>
        </pc:spChg>
        <pc:picChg chg="mod">
          <ac:chgData name="Siniša Vuksan" userId="3af124f9-b8e7-46e3-9422-21ae1d17ac0b" providerId="ADAL" clId="{029889DC-417C-418A-8A82-71AC03F78034}" dt="2021-01-11T10:24:04.503" v="70"/>
          <ac:picMkLst>
            <pc:docMk/>
            <pc:sldMk cId="2437481768" sldId="450"/>
            <ac:picMk id="8" creationId="{09E9B3B7-33F8-4B11-9770-D2826FC4481D}"/>
          </ac:picMkLst>
        </pc:picChg>
      </pc:sldChg>
      <pc:sldChg chg="addSp delSp modSp add addAnim delAnim modAnim">
        <pc:chgData name="Siniša Vuksan" userId="3af124f9-b8e7-46e3-9422-21ae1d17ac0b" providerId="ADAL" clId="{029889DC-417C-418A-8A82-71AC03F78034}" dt="2021-01-11T11:17:38.548" v="1101" actId="20577"/>
        <pc:sldMkLst>
          <pc:docMk/>
          <pc:sldMk cId="4088041412" sldId="451"/>
        </pc:sldMkLst>
        <pc:spChg chg="mod">
          <ac:chgData name="Siniša Vuksan" userId="3af124f9-b8e7-46e3-9422-21ae1d17ac0b" providerId="ADAL" clId="{029889DC-417C-418A-8A82-71AC03F78034}" dt="2021-01-11T11:17:38.548" v="1101" actId="20577"/>
          <ac:spMkLst>
            <pc:docMk/>
            <pc:sldMk cId="4088041412" sldId="451"/>
            <ac:spMk id="5" creationId="{CF818865-D22F-40AD-AFB8-F89EFC5C7306}"/>
          </ac:spMkLst>
        </pc:spChg>
        <pc:spChg chg="mod">
          <ac:chgData name="Siniša Vuksan" userId="3af124f9-b8e7-46e3-9422-21ae1d17ac0b" providerId="ADAL" clId="{029889DC-417C-418A-8A82-71AC03F78034}" dt="2021-01-11T11:05:15.392" v="981" actId="20577"/>
          <ac:spMkLst>
            <pc:docMk/>
            <pc:sldMk cId="4088041412" sldId="451"/>
            <ac:spMk id="6" creationId="{39A5F5EF-AF93-4F9E-8F1D-A44131623F4A}"/>
          </ac:spMkLst>
        </pc:spChg>
        <pc:spChg chg="del">
          <ac:chgData name="Siniša Vuksan" userId="3af124f9-b8e7-46e3-9422-21ae1d17ac0b" providerId="ADAL" clId="{029889DC-417C-418A-8A82-71AC03F78034}" dt="2021-01-11T11:02:54.816" v="775" actId="478"/>
          <ac:spMkLst>
            <pc:docMk/>
            <pc:sldMk cId="4088041412" sldId="451"/>
            <ac:spMk id="8" creationId="{38C27898-3EDA-49D2-A4EB-2BA3FE76CDB0}"/>
          </ac:spMkLst>
        </pc:spChg>
        <pc:spChg chg="del">
          <ac:chgData name="Siniša Vuksan" userId="3af124f9-b8e7-46e3-9422-21ae1d17ac0b" providerId="ADAL" clId="{029889DC-417C-418A-8A82-71AC03F78034}" dt="2021-01-11T11:02:52.610" v="774" actId="478"/>
          <ac:spMkLst>
            <pc:docMk/>
            <pc:sldMk cId="4088041412" sldId="451"/>
            <ac:spMk id="9" creationId="{CB52136D-AC3F-4AFA-B915-D89292E50363}"/>
          </ac:spMkLst>
        </pc:spChg>
        <pc:spChg chg="del">
          <ac:chgData name="Siniša Vuksan" userId="3af124f9-b8e7-46e3-9422-21ae1d17ac0b" providerId="ADAL" clId="{029889DC-417C-418A-8A82-71AC03F78034}" dt="2021-01-11T11:03:01.129" v="778" actId="478"/>
          <ac:spMkLst>
            <pc:docMk/>
            <pc:sldMk cId="4088041412" sldId="451"/>
            <ac:spMk id="10" creationId="{9AD02EC5-99A8-44FD-9974-FA5A9E73E503}"/>
          </ac:spMkLst>
        </pc:spChg>
        <pc:spChg chg="del">
          <ac:chgData name="Siniša Vuksan" userId="3af124f9-b8e7-46e3-9422-21ae1d17ac0b" providerId="ADAL" clId="{029889DC-417C-418A-8A82-71AC03F78034}" dt="2021-01-11T11:02:52.610" v="774" actId="478"/>
          <ac:spMkLst>
            <pc:docMk/>
            <pc:sldMk cId="4088041412" sldId="451"/>
            <ac:spMk id="11" creationId="{E4C48017-DCB0-47BE-870E-242EC87AC18C}"/>
          </ac:spMkLst>
        </pc:spChg>
        <pc:spChg chg="del">
          <ac:chgData name="Siniša Vuksan" userId="3af124f9-b8e7-46e3-9422-21ae1d17ac0b" providerId="ADAL" clId="{029889DC-417C-418A-8A82-71AC03F78034}" dt="2021-01-11T11:02:52.610" v="774" actId="478"/>
          <ac:spMkLst>
            <pc:docMk/>
            <pc:sldMk cId="4088041412" sldId="451"/>
            <ac:spMk id="12" creationId="{51A572B0-853D-4155-BC43-F2D3DFF716A5}"/>
          </ac:spMkLst>
        </pc:spChg>
        <pc:spChg chg="del">
          <ac:chgData name="Siniša Vuksan" userId="3af124f9-b8e7-46e3-9422-21ae1d17ac0b" providerId="ADAL" clId="{029889DC-417C-418A-8A82-71AC03F78034}" dt="2021-01-11T11:02:52.610" v="774" actId="478"/>
          <ac:spMkLst>
            <pc:docMk/>
            <pc:sldMk cId="4088041412" sldId="451"/>
            <ac:spMk id="13" creationId="{E4E1E70C-1E8C-4920-BB83-ABED6CE26B6C}"/>
          </ac:spMkLst>
        </pc:spChg>
        <pc:spChg chg="mod">
          <ac:chgData name="Siniša Vuksan" userId="3af124f9-b8e7-46e3-9422-21ae1d17ac0b" providerId="ADAL" clId="{029889DC-417C-418A-8A82-71AC03F78034}" dt="2021-01-11T11:10:33.512" v="983" actId="20577"/>
          <ac:spMkLst>
            <pc:docMk/>
            <pc:sldMk cId="4088041412" sldId="451"/>
            <ac:spMk id="14" creationId="{813E0111-AB38-4D70-9165-D3A1BD6EED7E}"/>
          </ac:spMkLst>
        </pc:spChg>
        <pc:spChg chg="mod">
          <ac:chgData name="Siniša Vuksan" userId="3af124f9-b8e7-46e3-9422-21ae1d17ac0b" providerId="ADAL" clId="{029889DC-417C-418A-8A82-71AC03F78034}" dt="2021-01-11T11:03:47.565" v="865"/>
          <ac:spMkLst>
            <pc:docMk/>
            <pc:sldMk cId="4088041412" sldId="451"/>
            <ac:spMk id="22" creationId="{151D65D3-4850-4915-8A0C-0D6759583DE2}"/>
          </ac:spMkLst>
        </pc:spChg>
        <pc:picChg chg="add del mod">
          <ac:chgData name="Siniša Vuksan" userId="3af124f9-b8e7-46e3-9422-21ae1d17ac0b" providerId="ADAL" clId="{029889DC-417C-418A-8A82-71AC03F78034}" dt="2021-01-11T11:02:58.747" v="777" actId="478"/>
          <ac:picMkLst>
            <pc:docMk/>
            <pc:sldMk cId="4088041412" sldId="451"/>
            <ac:picMk id="2" creationId="{C6474CDB-18F1-4236-831A-8BD9BF6A56F0}"/>
          </ac:picMkLst>
        </pc:picChg>
      </pc:sldChg>
      <pc:sldChg chg="delSp modSp add delAnim">
        <pc:chgData name="Siniša Vuksan" userId="3af124f9-b8e7-46e3-9422-21ae1d17ac0b" providerId="ADAL" clId="{029889DC-417C-418A-8A82-71AC03F78034}" dt="2021-01-11T11:16:01.956" v="1100" actId="20577"/>
        <pc:sldMkLst>
          <pc:docMk/>
          <pc:sldMk cId="502198280" sldId="452"/>
        </pc:sldMkLst>
        <pc:spChg chg="del">
          <ac:chgData name="Siniša Vuksan" userId="3af124f9-b8e7-46e3-9422-21ae1d17ac0b" providerId="ADAL" clId="{029889DC-417C-418A-8A82-71AC03F78034}" dt="2021-01-11T11:14:35.865" v="987" actId="478"/>
          <ac:spMkLst>
            <pc:docMk/>
            <pc:sldMk cId="502198280" sldId="452"/>
            <ac:spMk id="5" creationId="{CF818865-D22F-40AD-AFB8-F89EFC5C7306}"/>
          </ac:spMkLst>
        </pc:spChg>
        <pc:spChg chg="del">
          <ac:chgData name="Siniša Vuksan" userId="3af124f9-b8e7-46e3-9422-21ae1d17ac0b" providerId="ADAL" clId="{029889DC-417C-418A-8A82-71AC03F78034}" dt="2021-01-11T11:14:37.259" v="988" actId="478"/>
          <ac:spMkLst>
            <pc:docMk/>
            <pc:sldMk cId="502198280" sldId="452"/>
            <ac:spMk id="6" creationId="{39A5F5EF-AF93-4F9E-8F1D-A44131623F4A}"/>
          </ac:spMkLst>
        </pc:spChg>
        <pc:spChg chg="del">
          <ac:chgData name="Siniša Vuksan" userId="3af124f9-b8e7-46e3-9422-21ae1d17ac0b" providerId="ADAL" clId="{029889DC-417C-418A-8A82-71AC03F78034}" dt="2021-01-11T11:14:33.284" v="986" actId="478"/>
          <ac:spMkLst>
            <pc:docMk/>
            <pc:sldMk cId="502198280" sldId="452"/>
            <ac:spMk id="14" creationId="{813E0111-AB38-4D70-9165-D3A1BD6EED7E}"/>
          </ac:spMkLst>
        </pc:spChg>
        <pc:spChg chg="mod">
          <ac:chgData name="Siniša Vuksan" userId="3af124f9-b8e7-46e3-9422-21ae1d17ac0b" providerId="ADAL" clId="{029889DC-417C-418A-8A82-71AC03F78034}" dt="2021-01-11T11:16:01.956" v="1100" actId="20577"/>
          <ac:spMkLst>
            <pc:docMk/>
            <pc:sldMk cId="502198280" sldId="452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1T11:15:29.756" v="999" actId="1076"/>
          <ac:picMkLst>
            <pc:docMk/>
            <pc:sldMk cId="502198280" sldId="452"/>
            <ac:picMk id="2" creationId="{C6474CDB-18F1-4236-831A-8BD9BF6A56F0}"/>
          </ac:picMkLst>
        </pc:picChg>
      </pc:sldChg>
      <pc:sldChg chg="modSp add modAnim">
        <pc:chgData name="Siniša Vuksan" userId="3af124f9-b8e7-46e3-9422-21ae1d17ac0b" providerId="ADAL" clId="{029889DC-417C-418A-8A82-71AC03F78034}" dt="2021-01-11T11:27:09.560" v="1455"/>
        <pc:sldMkLst>
          <pc:docMk/>
          <pc:sldMk cId="242225527" sldId="453"/>
        </pc:sldMkLst>
        <pc:spChg chg="mod">
          <ac:chgData name="Siniša Vuksan" userId="3af124f9-b8e7-46e3-9422-21ae1d17ac0b" providerId="ADAL" clId="{029889DC-417C-418A-8A82-71AC03F78034}" dt="2021-01-11T11:26:34.999" v="1453" actId="14100"/>
          <ac:spMkLst>
            <pc:docMk/>
            <pc:sldMk cId="242225527" sldId="453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1T11:21:46.583" v="1236" actId="1076"/>
          <ac:picMkLst>
            <pc:docMk/>
            <pc:sldMk cId="242225527" sldId="453"/>
            <ac:picMk id="2" creationId="{C6474CDB-18F1-4236-831A-8BD9BF6A56F0}"/>
          </ac:picMkLst>
        </pc:picChg>
      </pc:sldChg>
      <pc:sldChg chg="delSp modSp add del delAnim">
        <pc:chgData name="Siniša Vuksan" userId="3af124f9-b8e7-46e3-9422-21ae1d17ac0b" providerId="ADAL" clId="{029889DC-417C-418A-8A82-71AC03F78034}" dt="2021-01-13T10:19:08.837" v="1933" actId="2696"/>
        <pc:sldMkLst>
          <pc:docMk/>
          <pc:sldMk cId="3519995232" sldId="454"/>
        </pc:sldMkLst>
        <pc:spChg chg="mod">
          <ac:chgData name="Siniša Vuksan" userId="3af124f9-b8e7-46e3-9422-21ae1d17ac0b" providerId="ADAL" clId="{029889DC-417C-418A-8A82-71AC03F78034}" dt="2021-01-13T10:18:59.618" v="1931" actId="1076"/>
          <ac:spMkLst>
            <pc:docMk/>
            <pc:sldMk cId="3519995232" sldId="454"/>
            <ac:spMk id="4" creationId="{4953F717-9019-4E26-B6C5-91EC59220F39}"/>
          </ac:spMkLst>
        </pc:spChg>
        <pc:spChg chg="mod">
          <ac:chgData name="Siniša Vuksan" userId="3af124f9-b8e7-46e3-9422-21ae1d17ac0b" providerId="ADAL" clId="{029889DC-417C-418A-8A82-71AC03F78034}" dt="2021-01-13T10:18:55.207" v="1930" actId="1076"/>
          <ac:spMkLst>
            <pc:docMk/>
            <pc:sldMk cId="3519995232" sldId="454"/>
            <ac:spMk id="11" creationId="{E4EFC6F2-3E93-4ACC-AD81-1F5FD97BFD65}"/>
          </ac:spMkLst>
        </pc:spChg>
        <pc:spChg chg="del">
          <ac:chgData name="Siniša Vuksan" userId="3af124f9-b8e7-46e3-9422-21ae1d17ac0b" providerId="ADAL" clId="{029889DC-417C-418A-8A82-71AC03F78034}" dt="2021-01-13T10:19:05.965" v="1932" actId="478"/>
          <ac:spMkLst>
            <pc:docMk/>
            <pc:sldMk cId="3519995232" sldId="454"/>
            <ac:spMk id="21" creationId="{A32EC405-2BC3-4DC4-BD9F-FCC40BDD1ABB}"/>
          </ac:spMkLst>
        </pc:spChg>
        <pc:picChg chg="del mod">
          <ac:chgData name="Siniša Vuksan" userId="3af124f9-b8e7-46e3-9422-21ae1d17ac0b" providerId="ADAL" clId="{029889DC-417C-418A-8A82-71AC03F78034}" dt="2021-01-13T10:19:05.965" v="1932" actId="478"/>
          <ac:picMkLst>
            <pc:docMk/>
            <pc:sldMk cId="3519995232" sldId="454"/>
            <ac:picMk id="2" creationId="{92879D7B-2075-423C-B078-32F10C6AE297}"/>
          </ac:picMkLst>
        </pc:picChg>
      </pc:sldChg>
      <pc:sldChg chg="addSp delSp modSp new add modAnim">
        <pc:chgData name="Siniša Vuksan" userId="3af124f9-b8e7-46e3-9422-21ae1d17ac0b" providerId="ADAL" clId="{029889DC-417C-418A-8A82-71AC03F78034}" dt="2021-01-13T10:30:45.579" v="3007" actId="20577"/>
        <pc:sldMkLst>
          <pc:docMk/>
          <pc:sldMk cId="3926643895" sldId="454"/>
        </pc:sldMkLst>
        <pc:spChg chg="del">
          <ac:chgData name="Siniša Vuksan" userId="3af124f9-b8e7-46e3-9422-21ae1d17ac0b" providerId="ADAL" clId="{029889DC-417C-418A-8A82-71AC03F78034}" dt="2021-01-13T10:19:14.132" v="1936" actId="478"/>
          <ac:spMkLst>
            <pc:docMk/>
            <pc:sldMk cId="3926643895" sldId="454"/>
            <ac:spMk id="2" creationId="{C6DD8AAF-372F-4E09-A19E-3B45A7271F39}"/>
          </ac:spMkLst>
        </pc:spChg>
        <pc:spChg chg="del">
          <ac:chgData name="Siniša Vuksan" userId="3af124f9-b8e7-46e3-9422-21ae1d17ac0b" providerId="ADAL" clId="{029889DC-417C-418A-8A82-71AC03F78034}" dt="2021-01-13T10:19:15.302" v="1937" actId="478"/>
          <ac:spMkLst>
            <pc:docMk/>
            <pc:sldMk cId="3926643895" sldId="454"/>
            <ac:spMk id="3" creationId="{A6E4F8BE-DCB5-4DB4-95A3-71435D0B76F2}"/>
          </ac:spMkLst>
        </pc:spChg>
        <pc:spChg chg="add mod">
          <ac:chgData name="Siniša Vuksan" userId="3af124f9-b8e7-46e3-9422-21ae1d17ac0b" providerId="ADAL" clId="{029889DC-417C-418A-8A82-71AC03F78034}" dt="2021-01-13T10:27:03.381" v="2518" actId="1036"/>
          <ac:spMkLst>
            <pc:docMk/>
            <pc:sldMk cId="3926643895" sldId="454"/>
            <ac:spMk id="4" creationId="{A79461C9-67B3-405C-B7F0-F6EFDC04D6F8}"/>
          </ac:spMkLst>
        </pc:spChg>
        <pc:spChg chg="add mod">
          <ac:chgData name="Siniša Vuksan" userId="3af124f9-b8e7-46e3-9422-21ae1d17ac0b" providerId="ADAL" clId="{029889DC-417C-418A-8A82-71AC03F78034}" dt="2021-01-13T10:27:07.782" v="2519" actId="1076"/>
          <ac:spMkLst>
            <pc:docMk/>
            <pc:sldMk cId="3926643895" sldId="454"/>
            <ac:spMk id="5" creationId="{AD133041-15CB-4DAE-9BC9-7AA6F9417747}"/>
          </ac:spMkLst>
        </pc:spChg>
        <pc:spChg chg="add mod">
          <ac:chgData name="Siniša Vuksan" userId="3af124f9-b8e7-46e3-9422-21ae1d17ac0b" providerId="ADAL" clId="{029889DC-417C-418A-8A82-71AC03F78034}" dt="2021-01-13T10:27:15.263" v="2520" actId="1076"/>
          <ac:spMkLst>
            <pc:docMk/>
            <pc:sldMk cId="3926643895" sldId="454"/>
            <ac:spMk id="8" creationId="{7C9C8760-B37E-435C-A4A9-19D05772DCDB}"/>
          </ac:spMkLst>
        </pc:spChg>
        <pc:spChg chg="add mod">
          <ac:chgData name="Siniša Vuksan" userId="3af124f9-b8e7-46e3-9422-21ae1d17ac0b" providerId="ADAL" clId="{029889DC-417C-418A-8A82-71AC03F78034}" dt="2021-01-13T10:30:45.579" v="3007" actId="20577"/>
          <ac:spMkLst>
            <pc:docMk/>
            <pc:sldMk cId="3926643895" sldId="454"/>
            <ac:spMk id="9" creationId="{7A4D5C66-C2C0-4DD1-9B44-DA29BE8A8797}"/>
          </ac:spMkLst>
        </pc:spChg>
        <pc:picChg chg="add mod">
          <ac:chgData name="Siniša Vuksan" userId="3af124f9-b8e7-46e3-9422-21ae1d17ac0b" providerId="ADAL" clId="{029889DC-417C-418A-8A82-71AC03F78034}" dt="2021-01-13T10:21:02.844" v="2065" actId="1076"/>
          <ac:picMkLst>
            <pc:docMk/>
            <pc:sldMk cId="3926643895" sldId="454"/>
            <ac:picMk id="6" creationId="{103F1345-D215-4B15-9755-F1B14FA769B5}"/>
          </ac:picMkLst>
        </pc:picChg>
        <pc:picChg chg="add mod">
          <ac:chgData name="Siniša Vuksan" userId="3af124f9-b8e7-46e3-9422-21ae1d17ac0b" providerId="ADAL" clId="{029889DC-417C-418A-8A82-71AC03F78034}" dt="2021-01-13T10:22:13.191" v="2073" actId="14100"/>
          <ac:picMkLst>
            <pc:docMk/>
            <pc:sldMk cId="3926643895" sldId="454"/>
            <ac:picMk id="7" creationId="{3BF0C724-CD8E-415A-95AB-10C765A5BA35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0:45:09.034" v="3451" actId="14100"/>
        <pc:sldMkLst>
          <pc:docMk/>
          <pc:sldMk cId="142454645" sldId="455"/>
        </pc:sldMkLst>
        <pc:spChg chg="del">
          <ac:chgData name="Siniša Vuksan" userId="3af124f9-b8e7-46e3-9422-21ae1d17ac0b" providerId="ADAL" clId="{029889DC-417C-418A-8A82-71AC03F78034}" dt="2021-01-13T10:39:37.734" v="3013" actId="478"/>
          <ac:spMkLst>
            <pc:docMk/>
            <pc:sldMk cId="142454645" sldId="455"/>
            <ac:spMk id="4" creationId="{A79461C9-67B3-405C-B7F0-F6EFDC04D6F8}"/>
          </ac:spMkLst>
        </pc:spChg>
        <pc:spChg chg="mod">
          <ac:chgData name="Siniša Vuksan" userId="3af124f9-b8e7-46e3-9422-21ae1d17ac0b" providerId="ADAL" clId="{029889DC-417C-418A-8A82-71AC03F78034}" dt="2021-01-13T10:39:53.102" v="3033" actId="20577"/>
          <ac:spMkLst>
            <pc:docMk/>
            <pc:sldMk cId="142454645" sldId="455"/>
            <ac:spMk id="5" creationId="{AD133041-15CB-4DAE-9BC9-7AA6F9417747}"/>
          </ac:spMkLst>
        </pc:spChg>
        <pc:spChg chg="mod">
          <ac:chgData name="Siniša Vuksan" userId="3af124f9-b8e7-46e3-9422-21ae1d17ac0b" providerId="ADAL" clId="{029889DC-417C-418A-8A82-71AC03F78034}" dt="2021-01-13T10:42:23.693" v="3172" actId="20577"/>
          <ac:spMkLst>
            <pc:docMk/>
            <pc:sldMk cId="142454645" sldId="455"/>
            <ac:spMk id="8" creationId="{7C9C8760-B37E-435C-A4A9-19D05772DCDB}"/>
          </ac:spMkLst>
        </pc:spChg>
        <pc:spChg chg="mod">
          <ac:chgData name="Siniša Vuksan" userId="3af124f9-b8e7-46e3-9422-21ae1d17ac0b" providerId="ADAL" clId="{029889DC-417C-418A-8A82-71AC03F78034}" dt="2021-01-13T10:45:09.034" v="3451" actId="14100"/>
          <ac:spMkLst>
            <pc:docMk/>
            <pc:sldMk cId="142454645" sldId="455"/>
            <ac:spMk id="9" creationId="{7A4D5C66-C2C0-4DD1-9B44-DA29BE8A8797}"/>
          </ac:spMkLst>
        </pc:spChg>
        <pc:picChg chg="add mod">
          <ac:chgData name="Siniša Vuksan" userId="3af124f9-b8e7-46e3-9422-21ae1d17ac0b" providerId="ADAL" clId="{029889DC-417C-418A-8A82-71AC03F78034}" dt="2021-01-13T10:40:44.379" v="3042" actId="1076"/>
          <ac:picMkLst>
            <pc:docMk/>
            <pc:sldMk cId="142454645" sldId="455"/>
            <ac:picMk id="2" creationId="{BFCD28FF-2C45-4FE7-A794-51C13F061514}"/>
          </ac:picMkLst>
        </pc:picChg>
        <pc:picChg chg="mod">
          <ac:chgData name="Siniša Vuksan" userId="3af124f9-b8e7-46e3-9422-21ae1d17ac0b" providerId="ADAL" clId="{029889DC-417C-418A-8A82-71AC03F78034}" dt="2021-01-13T10:39:42.098" v="3016" actId="1035"/>
          <ac:picMkLst>
            <pc:docMk/>
            <pc:sldMk cId="142454645" sldId="455"/>
            <ac:picMk id="6" creationId="{103F1345-D215-4B15-9755-F1B14FA769B5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0:50:43.863" v="3538" actId="20577"/>
        <pc:sldMkLst>
          <pc:docMk/>
          <pc:sldMk cId="77446502" sldId="456"/>
        </pc:sldMkLst>
        <pc:spChg chg="mod">
          <ac:chgData name="Siniša Vuksan" userId="3af124f9-b8e7-46e3-9422-21ae1d17ac0b" providerId="ADAL" clId="{029889DC-417C-418A-8A82-71AC03F78034}" dt="2021-01-13T10:47:10.700" v="3481" actId="20577"/>
          <ac:spMkLst>
            <pc:docMk/>
            <pc:sldMk cId="77446502" sldId="456"/>
            <ac:spMk id="5" creationId="{AD133041-15CB-4DAE-9BC9-7AA6F9417747}"/>
          </ac:spMkLst>
        </pc:spChg>
        <pc:spChg chg="del">
          <ac:chgData name="Siniša Vuksan" userId="3af124f9-b8e7-46e3-9422-21ae1d17ac0b" providerId="ADAL" clId="{029889DC-417C-418A-8A82-71AC03F78034}" dt="2021-01-13T10:46:19.837" v="3459" actId="478"/>
          <ac:spMkLst>
            <pc:docMk/>
            <pc:sldMk cId="77446502" sldId="456"/>
            <ac:spMk id="8" creationId="{7C9C8760-B37E-435C-A4A9-19D05772DCDB}"/>
          </ac:spMkLst>
        </pc:spChg>
        <pc:spChg chg="mod">
          <ac:chgData name="Siniša Vuksan" userId="3af124f9-b8e7-46e3-9422-21ae1d17ac0b" providerId="ADAL" clId="{029889DC-417C-418A-8A82-71AC03F78034}" dt="2021-01-13T10:50:43.863" v="3538" actId="20577"/>
          <ac:spMkLst>
            <pc:docMk/>
            <pc:sldMk cId="77446502" sldId="456"/>
            <ac:spMk id="9" creationId="{7A4D5C66-C2C0-4DD1-9B44-DA29BE8A8797}"/>
          </ac:spMkLst>
        </pc:spChg>
        <pc:picChg chg="del">
          <ac:chgData name="Siniša Vuksan" userId="3af124f9-b8e7-46e3-9422-21ae1d17ac0b" providerId="ADAL" clId="{029889DC-417C-418A-8A82-71AC03F78034}" dt="2021-01-13T10:45:45.555" v="3454" actId="478"/>
          <ac:picMkLst>
            <pc:docMk/>
            <pc:sldMk cId="77446502" sldId="456"/>
            <ac:picMk id="2" creationId="{BFCD28FF-2C45-4FE7-A794-51C13F061514}"/>
          </ac:picMkLst>
        </pc:picChg>
        <pc:picChg chg="add mod">
          <ac:chgData name="Siniša Vuksan" userId="3af124f9-b8e7-46e3-9422-21ae1d17ac0b" providerId="ADAL" clId="{029889DC-417C-418A-8A82-71AC03F78034}" dt="2021-01-13T10:48:12.127" v="3496" actId="1076"/>
          <ac:picMkLst>
            <pc:docMk/>
            <pc:sldMk cId="77446502" sldId="456"/>
            <ac:picMk id="10" creationId="{5C81C7FE-44EA-4F03-9CF2-A51F30517B88}"/>
          </ac:picMkLst>
        </pc:picChg>
        <pc:picChg chg="add mod">
          <ac:chgData name="Siniša Vuksan" userId="3af124f9-b8e7-46e3-9422-21ae1d17ac0b" providerId="ADAL" clId="{029889DC-417C-418A-8A82-71AC03F78034}" dt="2021-01-13T10:49:21.890" v="3519" actId="1035"/>
          <ac:picMkLst>
            <pc:docMk/>
            <pc:sldMk cId="77446502" sldId="456"/>
            <ac:picMk id="11" creationId="{00C10453-A8DE-4609-818C-EC09764B9279}"/>
          </ac:picMkLst>
        </pc:picChg>
        <pc:picChg chg="add mod">
          <ac:chgData name="Siniša Vuksan" userId="3af124f9-b8e7-46e3-9422-21ae1d17ac0b" providerId="ADAL" clId="{029889DC-417C-418A-8A82-71AC03F78034}" dt="2021-01-13T10:48:59.691" v="3514" actId="1076"/>
          <ac:picMkLst>
            <pc:docMk/>
            <pc:sldMk cId="77446502" sldId="456"/>
            <ac:picMk id="12" creationId="{C5086724-1699-4331-96A9-FB09CBBB6C25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1:22:36.227" v="3934" actId="1036"/>
        <pc:sldMkLst>
          <pc:docMk/>
          <pc:sldMk cId="3362608805" sldId="457"/>
        </pc:sldMkLst>
        <pc:spChg chg="del">
          <ac:chgData name="Siniša Vuksan" userId="3af124f9-b8e7-46e3-9422-21ae1d17ac0b" providerId="ADAL" clId="{029889DC-417C-418A-8A82-71AC03F78034}" dt="2021-01-13T11:03:57.983" v="3570" actId="478"/>
          <ac:spMkLst>
            <pc:docMk/>
            <pc:sldMk cId="3362608805" sldId="457"/>
            <ac:spMk id="11" creationId="{98E166C9-C91F-493A-A27F-CE4C87107FC1}"/>
          </ac:spMkLst>
        </pc:spChg>
        <pc:spChg chg="del">
          <ac:chgData name="Siniša Vuksan" userId="3af124f9-b8e7-46e3-9422-21ae1d17ac0b" providerId="ADAL" clId="{029889DC-417C-418A-8A82-71AC03F78034}" dt="2021-01-13T11:03:55.473" v="3569" actId="478"/>
          <ac:spMkLst>
            <pc:docMk/>
            <pc:sldMk cId="3362608805" sldId="457"/>
            <ac:spMk id="12" creationId="{651C600D-0FF3-46B2-949B-1BF10C626E80}"/>
          </ac:spMkLst>
        </pc:spChg>
        <pc:spChg chg="mod">
          <ac:chgData name="Siniša Vuksan" userId="3af124f9-b8e7-46e3-9422-21ae1d17ac0b" providerId="ADAL" clId="{029889DC-417C-418A-8A82-71AC03F78034}" dt="2021-01-13T11:08:17.276" v="3737" actId="1037"/>
          <ac:spMkLst>
            <pc:docMk/>
            <pc:sldMk cId="3362608805" sldId="457"/>
            <ac:spMk id="13" creationId="{B6F16C3C-4709-420E-BEFA-BBC229D77434}"/>
          </ac:spMkLst>
        </pc:spChg>
        <pc:spChg chg="del">
          <ac:chgData name="Siniša Vuksan" userId="3af124f9-b8e7-46e3-9422-21ae1d17ac0b" providerId="ADAL" clId="{029889DC-417C-418A-8A82-71AC03F78034}" dt="2021-01-13T11:07:27.792" v="3730" actId="478"/>
          <ac:spMkLst>
            <pc:docMk/>
            <pc:sldMk cId="3362608805" sldId="457"/>
            <ac:spMk id="14" creationId="{7748350F-64C6-4A05-9CD0-EE575594BC3A}"/>
          </ac:spMkLst>
        </pc:spChg>
        <pc:spChg chg="del mod">
          <ac:chgData name="Siniša Vuksan" userId="3af124f9-b8e7-46e3-9422-21ae1d17ac0b" providerId="ADAL" clId="{029889DC-417C-418A-8A82-71AC03F78034}" dt="2021-01-13T11:04:53.200" v="3663" actId="478"/>
          <ac:spMkLst>
            <pc:docMk/>
            <pc:sldMk cId="3362608805" sldId="457"/>
            <ac:spMk id="15" creationId="{1740FAD7-E4EC-44EA-8FE5-7AC9FD8ED119}"/>
          </ac:spMkLst>
        </pc:spChg>
        <pc:spChg chg="del">
          <ac:chgData name="Siniša Vuksan" userId="3af124f9-b8e7-46e3-9422-21ae1d17ac0b" providerId="ADAL" clId="{029889DC-417C-418A-8A82-71AC03F78034}" dt="2021-01-13T11:04:00.232" v="3571" actId="478"/>
          <ac:spMkLst>
            <pc:docMk/>
            <pc:sldMk cId="3362608805" sldId="457"/>
            <ac:spMk id="16" creationId="{82F70F9E-8EF1-4DC6-BF5D-9EB4629D60E4}"/>
          </ac:spMkLst>
        </pc:spChg>
        <pc:spChg chg="add mod">
          <ac:chgData name="Siniša Vuksan" userId="3af124f9-b8e7-46e3-9422-21ae1d17ac0b" providerId="ADAL" clId="{029889DC-417C-418A-8A82-71AC03F78034}" dt="2021-01-13T11:22:36.227" v="3934" actId="1036"/>
          <ac:spMkLst>
            <pc:docMk/>
            <pc:sldMk cId="3362608805" sldId="457"/>
            <ac:spMk id="17" creationId="{8D2EC46B-7D33-45A3-AB63-4949183CE162}"/>
          </ac:spMkLst>
        </pc:spChg>
        <pc:spChg chg="add mod">
          <ac:chgData name="Siniša Vuksan" userId="3af124f9-b8e7-46e3-9422-21ae1d17ac0b" providerId="ADAL" clId="{029889DC-417C-418A-8A82-71AC03F78034}" dt="2021-01-13T11:22:32.257" v="3923" actId="1036"/>
          <ac:spMkLst>
            <pc:docMk/>
            <pc:sldMk cId="3362608805" sldId="457"/>
            <ac:spMk id="18" creationId="{6A43EE14-7A70-49CF-BD6B-9E9EDADF1192}"/>
          </ac:spMkLst>
        </pc:spChg>
        <pc:spChg chg="mod">
          <ac:chgData name="Siniša Vuksan" userId="3af124f9-b8e7-46e3-9422-21ae1d17ac0b" providerId="ADAL" clId="{029889DC-417C-418A-8A82-71AC03F78034}" dt="2021-01-13T11:01:56.469" v="3562" actId="20577"/>
          <ac:spMkLst>
            <pc:docMk/>
            <pc:sldMk cId="3362608805" sldId="457"/>
            <ac:spMk id="21" creationId="{A32EC405-2BC3-4DC4-BD9F-FCC40BDD1ABB}"/>
          </ac:spMkLst>
        </pc:spChg>
        <pc:spChg chg="mod">
          <ac:chgData name="Siniša Vuksan" userId="3af124f9-b8e7-46e3-9422-21ae1d17ac0b" providerId="ADAL" clId="{029889DC-417C-418A-8A82-71AC03F78034}" dt="2021-01-13T11:22:17.657" v="3876" actId="1035"/>
          <ac:spMkLst>
            <pc:docMk/>
            <pc:sldMk cId="3362608805" sldId="457"/>
            <ac:spMk id="22" creationId="{151D65D3-4850-4915-8A0C-0D6759583DE2}"/>
          </ac:spMkLst>
        </pc:spChg>
        <pc:picChg chg="mod">
          <ac:chgData name="Siniša Vuksan" userId="3af124f9-b8e7-46e3-9422-21ae1d17ac0b" providerId="ADAL" clId="{029889DC-417C-418A-8A82-71AC03F78034}" dt="2021-01-13T11:06:55.970" v="3720" actId="1076"/>
          <ac:picMkLst>
            <pc:docMk/>
            <pc:sldMk cId="3362608805" sldId="457"/>
            <ac:picMk id="2" creationId="{C6474CDB-18F1-4236-831A-8BD9BF6A56F0}"/>
          </ac:picMkLst>
        </pc:picChg>
      </pc:sldChg>
      <pc:sldChg chg="addSp delSp modSp add modAnim">
        <pc:chgData name="Siniša Vuksan" userId="3af124f9-b8e7-46e3-9422-21ae1d17ac0b" providerId="ADAL" clId="{029889DC-417C-418A-8A82-71AC03F78034}" dt="2021-01-13T11:46:51.045" v="4088"/>
        <pc:sldMkLst>
          <pc:docMk/>
          <pc:sldMk cId="2478748612" sldId="458"/>
        </pc:sldMkLst>
        <pc:spChg chg="mod">
          <ac:chgData name="Siniša Vuksan" userId="3af124f9-b8e7-46e3-9422-21ae1d17ac0b" providerId="ADAL" clId="{029889DC-417C-418A-8A82-71AC03F78034}" dt="2021-01-13T11:28:00.678" v="4050" actId="1035"/>
          <ac:spMkLst>
            <pc:docMk/>
            <pc:sldMk cId="2478748612" sldId="458"/>
            <ac:spMk id="4" creationId="{4953F717-9019-4E26-B6C5-91EC59220F39}"/>
          </ac:spMkLst>
        </pc:spChg>
        <pc:spChg chg="mod ord">
          <ac:chgData name="Siniša Vuksan" userId="3af124f9-b8e7-46e3-9422-21ae1d17ac0b" providerId="ADAL" clId="{029889DC-417C-418A-8A82-71AC03F78034}" dt="2021-01-13T11:44:23.699" v="4086" actId="1036"/>
          <ac:spMkLst>
            <pc:docMk/>
            <pc:sldMk cId="2478748612" sldId="458"/>
            <ac:spMk id="11" creationId="{E4EFC6F2-3E93-4ACC-AD81-1F5FD97BFD65}"/>
          </ac:spMkLst>
        </pc:spChg>
        <pc:spChg chg="mod">
          <ac:chgData name="Siniša Vuksan" userId="3af124f9-b8e7-46e3-9422-21ae1d17ac0b" providerId="ADAL" clId="{029889DC-417C-418A-8A82-71AC03F78034}" dt="2021-01-13T11:27:56.117" v="4043" actId="1035"/>
          <ac:spMkLst>
            <pc:docMk/>
            <pc:sldMk cId="2478748612" sldId="458"/>
            <ac:spMk id="21" creationId="{A32EC405-2BC3-4DC4-BD9F-FCC40BDD1ABB}"/>
          </ac:spMkLst>
        </pc:spChg>
        <pc:picChg chg="mod">
          <ac:chgData name="Siniša Vuksan" userId="3af124f9-b8e7-46e3-9422-21ae1d17ac0b" providerId="ADAL" clId="{029889DC-417C-418A-8A82-71AC03F78034}" dt="2021-01-13T11:39:03.817" v="4054" actId="14100"/>
          <ac:picMkLst>
            <pc:docMk/>
            <pc:sldMk cId="2478748612" sldId="458"/>
            <ac:picMk id="2" creationId="{92879D7B-2075-423C-B078-32F10C6AE297}"/>
          </ac:picMkLst>
        </pc:picChg>
        <pc:picChg chg="add del mod">
          <ac:chgData name="Siniša Vuksan" userId="3af124f9-b8e7-46e3-9422-21ae1d17ac0b" providerId="ADAL" clId="{029889DC-417C-418A-8A82-71AC03F78034}" dt="2021-01-13T11:39:07.970" v="4055" actId="21"/>
          <ac:picMkLst>
            <pc:docMk/>
            <pc:sldMk cId="2478748612" sldId="458"/>
            <ac:picMk id="5" creationId="{24D9264E-2EEB-481F-8C5E-CE3AFC7A5161}"/>
          </ac:picMkLst>
        </pc:picChg>
        <pc:picChg chg="add mod">
          <ac:chgData name="Siniša Vuksan" userId="3af124f9-b8e7-46e3-9422-21ae1d17ac0b" providerId="ADAL" clId="{029889DC-417C-418A-8A82-71AC03F78034}" dt="2021-01-13T11:44:20.547" v="4085" actId="14100"/>
          <ac:picMkLst>
            <pc:docMk/>
            <pc:sldMk cId="2478748612" sldId="458"/>
            <ac:picMk id="6" creationId="{902CD12B-31A6-4983-A6AE-2ED8050C549D}"/>
          </ac:picMkLst>
        </pc:picChg>
        <pc:picChg chg="add del">
          <ac:chgData name="Siniša Vuksan" userId="3af124f9-b8e7-46e3-9422-21ae1d17ac0b" providerId="ADAL" clId="{029889DC-417C-418A-8A82-71AC03F78034}" dt="2021-01-13T11:46:51.045" v="4088"/>
          <ac:picMkLst>
            <pc:docMk/>
            <pc:sldMk cId="2478748612" sldId="458"/>
            <ac:picMk id="7" creationId="{C989F249-0487-4529-BEA3-1B9571BDDAEB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1:54:11.960" v="4328" actId="1076"/>
        <pc:sldMkLst>
          <pc:docMk/>
          <pc:sldMk cId="743182749" sldId="459"/>
        </pc:sldMkLst>
        <pc:spChg chg="del">
          <ac:chgData name="Siniša Vuksan" userId="3af124f9-b8e7-46e3-9422-21ae1d17ac0b" providerId="ADAL" clId="{029889DC-417C-418A-8A82-71AC03F78034}" dt="2021-01-13T11:52:14.353" v="4284" actId="478"/>
          <ac:spMkLst>
            <pc:docMk/>
            <pc:sldMk cId="743182749" sldId="459"/>
            <ac:spMk id="11" creationId="{98E166C9-C91F-493A-A27F-CE4C87107FC1}"/>
          </ac:spMkLst>
        </pc:spChg>
        <pc:spChg chg="del">
          <ac:chgData name="Siniša Vuksan" userId="3af124f9-b8e7-46e3-9422-21ae1d17ac0b" providerId="ADAL" clId="{029889DC-417C-418A-8A82-71AC03F78034}" dt="2021-01-13T11:52:12.750" v="4283" actId="478"/>
          <ac:spMkLst>
            <pc:docMk/>
            <pc:sldMk cId="743182749" sldId="459"/>
            <ac:spMk id="12" creationId="{651C600D-0FF3-46B2-949B-1BF10C626E80}"/>
          </ac:spMkLst>
        </pc:spChg>
        <pc:spChg chg="del">
          <ac:chgData name="Siniša Vuksan" userId="3af124f9-b8e7-46e3-9422-21ae1d17ac0b" providerId="ADAL" clId="{029889DC-417C-418A-8A82-71AC03F78034}" dt="2021-01-13T11:47:26.777" v="4109" actId="478"/>
          <ac:spMkLst>
            <pc:docMk/>
            <pc:sldMk cId="743182749" sldId="459"/>
            <ac:spMk id="13" creationId="{B6F16C3C-4709-420E-BEFA-BBC229D77434}"/>
          </ac:spMkLst>
        </pc:spChg>
        <pc:spChg chg="mod">
          <ac:chgData name="Siniša Vuksan" userId="3af124f9-b8e7-46e3-9422-21ae1d17ac0b" providerId="ADAL" clId="{029889DC-417C-418A-8A82-71AC03F78034}" dt="2021-01-13T11:52:53.904" v="4295" actId="1076"/>
          <ac:spMkLst>
            <pc:docMk/>
            <pc:sldMk cId="743182749" sldId="459"/>
            <ac:spMk id="14" creationId="{7748350F-64C6-4A05-9CD0-EE575594BC3A}"/>
          </ac:spMkLst>
        </pc:spChg>
        <pc:spChg chg="del">
          <ac:chgData name="Siniša Vuksan" userId="3af124f9-b8e7-46e3-9422-21ae1d17ac0b" providerId="ADAL" clId="{029889DC-417C-418A-8A82-71AC03F78034}" dt="2021-01-13T11:47:24.530" v="4108" actId="478"/>
          <ac:spMkLst>
            <pc:docMk/>
            <pc:sldMk cId="743182749" sldId="459"/>
            <ac:spMk id="15" creationId="{1740FAD7-E4EC-44EA-8FE5-7AC9FD8ED119}"/>
          </ac:spMkLst>
        </pc:spChg>
        <pc:spChg chg="del">
          <ac:chgData name="Siniša Vuksan" userId="3af124f9-b8e7-46e3-9422-21ae1d17ac0b" providerId="ADAL" clId="{029889DC-417C-418A-8A82-71AC03F78034}" dt="2021-01-13T11:52:15.791" v="4285" actId="478"/>
          <ac:spMkLst>
            <pc:docMk/>
            <pc:sldMk cId="743182749" sldId="459"/>
            <ac:spMk id="16" creationId="{82F70F9E-8EF1-4DC6-BF5D-9EB4629D60E4}"/>
          </ac:spMkLst>
        </pc:spChg>
        <pc:spChg chg="add mod">
          <ac:chgData name="Siniša Vuksan" userId="3af124f9-b8e7-46e3-9422-21ae1d17ac0b" providerId="ADAL" clId="{029889DC-417C-418A-8A82-71AC03F78034}" dt="2021-01-13T11:53:23.812" v="4307" actId="20577"/>
          <ac:spMkLst>
            <pc:docMk/>
            <pc:sldMk cId="743182749" sldId="459"/>
            <ac:spMk id="17" creationId="{AAC62016-0192-43CB-A1DC-2B8AA626A360}"/>
          </ac:spMkLst>
        </pc:spChg>
        <pc:spChg chg="add mod">
          <ac:chgData name="Siniša Vuksan" userId="3af124f9-b8e7-46e3-9422-21ae1d17ac0b" providerId="ADAL" clId="{029889DC-417C-418A-8A82-71AC03F78034}" dt="2021-01-13T11:53:35.220" v="4314" actId="1037"/>
          <ac:spMkLst>
            <pc:docMk/>
            <pc:sldMk cId="743182749" sldId="459"/>
            <ac:spMk id="18" creationId="{1C4A63A4-0B65-4E82-B900-05ED322A686C}"/>
          </ac:spMkLst>
        </pc:spChg>
        <pc:spChg chg="add mod">
          <ac:chgData name="Siniša Vuksan" userId="3af124f9-b8e7-46e3-9422-21ae1d17ac0b" providerId="ADAL" clId="{029889DC-417C-418A-8A82-71AC03F78034}" dt="2021-01-13T11:53:47.983" v="4318" actId="1076"/>
          <ac:spMkLst>
            <pc:docMk/>
            <pc:sldMk cId="743182749" sldId="459"/>
            <ac:spMk id="19" creationId="{B71A4888-F2C0-4E82-95F5-942C2322DDF5}"/>
          </ac:spMkLst>
        </pc:spChg>
        <pc:spChg chg="add mod">
          <ac:chgData name="Siniša Vuksan" userId="3af124f9-b8e7-46e3-9422-21ae1d17ac0b" providerId="ADAL" clId="{029889DC-417C-418A-8A82-71AC03F78034}" dt="2021-01-13T11:54:02.523" v="4324" actId="1038"/>
          <ac:spMkLst>
            <pc:docMk/>
            <pc:sldMk cId="743182749" sldId="459"/>
            <ac:spMk id="20" creationId="{D5579F23-1275-4641-9553-9B1D1BF432A4}"/>
          </ac:spMkLst>
        </pc:spChg>
        <pc:spChg chg="mod">
          <ac:chgData name="Siniša Vuksan" userId="3af124f9-b8e7-46e3-9422-21ae1d17ac0b" providerId="ADAL" clId="{029889DC-417C-418A-8A82-71AC03F78034}" dt="2021-01-13T11:47:16.621" v="4107" actId="20577"/>
          <ac:spMkLst>
            <pc:docMk/>
            <pc:sldMk cId="743182749" sldId="459"/>
            <ac:spMk id="21" creationId="{A32EC405-2BC3-4DC4-BD9F-FCC40BDD1ABB}"/>
          </ac:spMkLst>
        </pc:spChg>
        <pc:spChg chg="mod">
          <ac:chgData name="Siniša Vuksan" userId="3af124f9-b8e7-46e3-9422-21ae1d17ac0b" providerId="ADAL" clId="{029889DC-417C-418A-8A82-71AC03F78034}" dt="2021-01-13T11:52:21.307" v="4286" actId="1076"/>
          <ac:spMkLst>
            <pc:docMk/>
            <pc:sldMk cId="743182749" sldId="459"/>
            <ac:spMk id="22" creationId="{151D65D3-4850-4915-8A0C-0D6759583DE2}"/>
          </ac:spMkLst>
        </pc:spChg>
        <pc:spChg chg="add mod">
          <ac:chgData name="Siniša Vuksan" userId="3af124f9-b8e7-46e3-9422-21ae1d17ac0b" providerId="ADAL" clId="{029889DC-417C-418A-8A82-71AC03F78034}" dt="2021-01-13T11:54:11.960" v="4328" actId="1076"/>
          <ac:spMkLst>
            <pc:docMk/>
            <pc:sldMk cId="743182749" sldId="459"/>
            <ac:spMk id="23" creationId="{3331C200-5119-4E4F-8634-95761539BFD4}"/>
          </ac:spMkLst>
        </pc:spChg>
        <pc:picChg chg="mod">
          <ac:chgData name="Siniša Vuksan" userId="3af124f9-b8e7-46e3-9422-21ae1d17ac0b" providerId="ADAL" clId="{029889DC-417C-418A-8A82-71AC03F78034}" dt="2021-01-13T11:52:40.257" v="4292" actId="14100"/>
          <ac:picMkLst>
            <pc:docMk/>
            <pc:sldMk cId="743182749" sldId="459"/>
            <ac:picMk id="2" creationId="{C6474CDB-18F1-4236-831A-8BD9BF6A56F0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2:09:24.279" v="4678" actId="478"/>
        <pc:sldMkLst>
          <pc:docMk/>
          <pc:sldMk cId="2041254580" sldId="460"/>
        </pc:sldMkLst>
        <pc:spChg chg="mod">
          <ac:chgData name="Siniša Vuksan" userId="3af124f9-b8e7-46e3-9422-21ae1d17ac0b" providerId="ADAL" clId="{029889DC-417C-418A-8A82-71AC03F78034}" dt="2021-01-13T11:59:08.778" v="4377" actId="1035"/>
          <ac:spMkLst>
            <pc:docMk/>
            <pc:sldMk cId="2041254580" sldId="460"/>
            <ac:spMk id="5" creationId="{AD133041-15CB-4DAE-9BC9-7AA6F9417747}"/>
          </ac:spMkLst>
        </pc:spChg>
        <pc:spChg chg="mod">
          <ac:chgData name="Siniša Vuksan" userId="3af124f9-b8e7-46e3-9422-21ae1d17ac0b" providerId="ADAL" clId="{029889DC-417C-418A-8A82-71AC03F78034}" dt="2021-01-13T11:59:21.500" v="4421" actId="20577"/>
          <ac:spMkLst>
            <pc:docMk/>
            <pc:sldMk cId="2041254580" sldId="460"/>
            <ac:spMk id="8" creationId="{7C9C8760-B37E-435C-A4A9-19D05772DCDB}"/>
          </ac:spMkLst>
        </pc:spChg>
        <pc:spChg chg="del">
          <ac:chgData name="Siniša Vuksan" userId="3af124f9-b8e7-46e3-9422-21ae1d17ac0b" providerId="ADAL" clId="{029889DC-417C-418A-8A82-71AC03F78034}" dt="2021-01-13T11:58:52.497" v="4353" actId="478"/>
          <ac:spMkLst>
            <pc:docMk/>
            <pc:sldMk cId="2041254580" sldId="460"/>
            <ac:spMk id="9" creationId="{7A4D5C66-C2C0-4DD1-9B44-DA29BE8A8797}"/>
          </ac:spMkLst>
        </pc:spChg>
        <pc:spChg chg="add del">
          <ac:chgData name="Siniša Vuksan" userId="3af124f9-b8e7-46e3-9422-21ae1d17ac0b" providerId="ADAL" clId="{029889DC-417C-418A-8A82-71AC03F78034}" dt="2021-01-13T12:09:24.279" v="4678" actId="478"/>
          <ac:spMkLst>
            <pc:docMk/>
            <pc:sldMk cId="2041254580" sldId="460"/>
            <ac:spMk id="10" creationId="{FF159538-7455-4DD4-A55B-0114089CBEAD}"/>
          </ac:spMkLst>
        </pc:spChg>
        <pc:picChg chg="add mod">
          <ac:chgData name="Siniša Vuksan" userId="3af124f9-b8e7-46e3-9422-21ae1d17ac0b" providerId="ADAL" clId="{029889DC-417C-418A-8A82-71AC03F78034}" dt="2021-01-13T11:58:45.766" v="4351" actId="1076"/>
          <ac:picMkLst>
            <pc:docMk/>
            <pc:sldMk cId="2041254580" sldId="460"/>
            <ac:picMk id="2" creationId="{F35E7A8C-880A-4CA4-8792-D92B7F138200}"/>
          </ac:picMkLst>
        </pc:picChg>
        <pc:picChg chg="mod">
          <ac:chgData name="Siniša Vuksan" userId="3af124f9-b8e7-46e3-9422-21ae1d17ac0b" providerId="ADAL" clId="{029889DC-417C-418A-8A82-71AC03F78034}" dt="2021-01-13T11:58:03.046" v="4342" actId="14826"/>
          <ac:picMkLst>
            <pc:docMk/>
            <pc:sldMk cId="2041254580" sldId="460"/>
            <ac:picMk id="6" creationId="{103F1345-D215-4B15-9755-F1B14FA769B5}"/>
          </ac:picMkLst>
        </pc:picChg>
        <pc:picChg chg="del">
          <ac:chgData name="Siniša Vuksan" userId="3af124f9-b8e7-46e3-9422-21ae1d17ac0b" providerId="ADAL" clId="{029889DC-417C-418A-8A82-71AC03F78034}" dt="2021-01-13T11:58:06.821" v="4343" actId="478"/>
          <ac:picMkLst>
            <pc:docMk/>
            <pc:sldMk cId="2041254580" sldId="460"/>
            <ac:picMk id="7" creationId="{3BF0C724-CD8E-415A-95AB-10C765A5BA35}"/>
          </ac:picMkLst>
        </pc:picChg>
      </pc:sldChg>
      <pc:sldChg chg="addSp delSp modSp add delAnim modAnim">
        <pc:chgData name="Siniša Vuksan" userId="3af124f9-b8e7-46e3-9422-21ae1d17ac0b" providerId="ADAL" clId="{029889DC-417C-418A-8A82-71AC03F78034}" dt="2021-01-13T12:57:24.072" v="4701"/>
        <pc:sldMkLst>
          <pc:docMk/>
          <pc:sldMk cId="325531289" sldId="461"/>
        </pc:sldMkLst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14" creationId="{7748350F-64C6-4A05-9CD0-EE575594BC3A}"/>
          </ac:spMkLst>
        </pc:spChg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17" creationId="{AAC62016-0192-43CB-A1DC-2B8AA626A360}"/>
          </ac:spMkLst>
        </pc:spChg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18" creationId="{1C4A63A4-0B65-4E82-B900-05ED322A686C}"/>
          </ac:spMkLst>
        </pc:spChg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19" creationId="{B71A4888-F2C0-4E82-95F5-942C2322DDF5}"/>
          </ac:spMkLst>
        </pc:spChg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20" creationId="{D5579F23-1275-4641-9553-9B1D1BF432A4}"/>
          </ac:spMkLst>
        </pc:spChg>
        <pc:spChg chg="mod">
          <ac:chgData name="Siniša Vuksan" userId="3af124f9-b8e7-46e3-9422-21ae1d17ac0b" providerId="ADAL" clId="{029889DC-417C-418A-8A82-71AC03F78034}" dt="2021-01-13T12:05:08.685" v="4583" actId="20577"/>
          <ac:spMkLst>
            <pc:docMk/>
            <pc:sldMk cId="325531289" sldId="461"/>
            <ac:spMk id="22" creationId="{151D65D3-4850-4915-8A0C-0D6759583DE2}"/>
          </ac:spMkLst>
        </pc:spChg>
        <pc:spChg chg="del">
          <ac:chgData name="Siniša Vuksan" userId="3af124f9-b8e7-46e3-9422-21ae1d17ac0b" providerId="ADAL" clId="{029889DC-417C-418A-8A82-71AC03F78034}" dt="2021-01-13T12:01:09.750" v="4424" actId="478"/>
          <ac:spMkLst>
            <pc:docMk/>
            <pc:sldMk cId="325531289" sldId="461"/>
            <ac:spMk id="23" creationId="{3331C200-5119-4E4F-8634-95761539BFD4}"/>
          </ac:spMkLst>
        </pc:spChg>
        <pc:spChg chg="add mod">
          <ac:chgData name="Siniša Vuksan" userId="3af124f9-b8e7-46e3-9422-21ae1d17ac0b" providerId="ADAL" clId="{029889DC-417C-418A-8A82-71AC03F78034}" dt="2021-01-13T12:07:55.651" v="4632" actId="1076"/>
          <ac:spMkLst>
            <pc:docMk/>
            <pc:sldMk cId="325531289" sldId="461"/>
            <ac:spMk id="25" creationId="{B6EA22F3-EA8B-4478-ACC9-3B28B2053654}"/>
          </ac:spMkLst>
        </pc:spChg>
        <pc:spChg chg="add del mod">
          <ac:chgData name="Siniša Vuksan" userId="3af124f9-b8e7-46e3-9422-21ae1d17ac0b" providerId="ADAL" clId="{029889DC-417C-418A-8A82-71AC03F78034}" dt="2021-01-13T12:07:49.366" v="4631" actId="478"/>
          <ac:spMkLst>
            <pc:docMk/>
            <pc:sldMk cId="325531289" sldId="461"/>
            <ac:spMk id="26" creationId="{757EDA94-5CD4-44E3-84AA-B5690282C7AE}"/>
          </ac:spMkLst>
        </pc:spChg>
        <pc:picChg chg="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2" creationId="{C6474CDB-18F1-4236-831A-8BD9BF6A56F0}"/>
          </ac:picMkLst>
        </pc:picChg>
        <pc:picChg chg="add mod">
          <ac:chgData name="Siniša Vuksan" userId="3af124f9-b8e7-46e3-9422-21ae1d17ac0b" providerId="ADAL" clId="{029889DC-417C-418A-8A82-71AC03F78034}" dt="2021-01-13T12:57:17.360" v="4695" actId="1076"/>
          <ac:picMkLst>
            <pc:docMk/>
            <pc:sldMk cId="325531289" sldId="461"/>
            <ac:picMk id="4" creationId="{A29E7DD3-0514-4EAF-A9E9-D6586FC7F273}"/>
          </ac:picMkLst>
        </pc:picChg>
        <pc:picChg chg="add 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12" creationId="{555D9E46-32D7-4997-8FE9-1F14E1450073}"/>
          </ac:picMkLst>
        </pc:picChg>
        <pc:picChg chg="add 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13" creationId="{4F9CC701-37AC-46C5-A77E-C3F7D9F9EBB5}"/>
          </ac:picMkLst>
        </pc:picChg>
        <pc:picChg chg="add 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15" creationId="{237FE72E-2BF9-48F8-99A0-2D030A3D8621}"/>
          </ac:picMkLst>
        </pc:picChg>
        <pc:picChg chg="add 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16" creationId="{83022CA7-4639-4CD2-AEF1-94F0F4DD1629}"/>
          </ac:picMkLst>
        </pc:picChg>
        <pc:picChg chg="add mod">
          <ac:chgData name="Siniša Vuksan" userId="3af124f9-b8e7-46e3-9422-21ae1d17ac0b" providerId="ADAL" clId="{029889DC-417C-418A-8A82-71AC03F78034}" dt="2021-01-13T12:04:54.395" v="4580" actId="1035"/>
          <ac:picMkLst>
            <pc:docMk/>
            <pc:sldMk cId="325531289" sldId="461"/>
            <ac:picMk id="24" creationId="{21ED90C2-CA73-417A-8B0B-6DB19DAB5050}"/>
          </ac:picMkLst>
        </pc:picChg>
      </pc:sldChg>
      <pc:sldChg chg="addSp modSp add modAnim">
        <pc:chgData name="Siniša Vuksan" userId="3af124f9-b8e7-46e3-9422-21ae1d17ac0b" providerId="ADAL" clId="{029889DC-417C-418A-8A82-71AC03F78034}" dt="2021-01-13T12:09:36.539" v="4692" actId="20577"/>
        <pc:sldMkLst>
          <pc:docMk/>
          <pc:sldMk cId="4239358944" sldId="462"/>
        </pc:sldMkLst>
        <pc:spChg chg="add mod">
          <ac:chgData name="Siniša Vuksan" userId="3af124f9-b8e7-46e3-9422-21ae1d17ac0b" providerId="ADAL" clId="{029889DC-417C-418A-8A82-71AC03F78034}" dt="2021-01-13T12:09:36.539" v="4692" actId="20577"/>
          <ac:spMkLst>
            <pc:docMk/>
            <pc:sldMk cId="4239358944" sldId="462"/>
            <ac:spMk id="7" creationId="{22A8F3C9-91C4-485D-B8C5-5AB430ABEC7E}"/>
          </ac:spMkLst>
        </pc:spChg>
        <pc:spChg chg="mod">
          <ac:chgData name="Siniša Vuksan" userId="3af124f9-b8e7-46e3-9422-21ae1d17ac0b" providerId="ADAL" clId="{029889DC-417C-418A-8A82-71AC03F78034}" dt="2021-01-13T12:09:04.745" v="4676" actId="1076"/>
          <ac:spMkLst>
            <pc:docMk/>
            <pc:sldMk cId="4239358944" sldId="462"/>
            <ac:spMk id="8" creationId="{7C9C8760-B37E-435C-A4A9-19D05772DCDB}"/>
          </ac:spMkLst>
        </pc:spChg>
        <pc:picChg chg="mod">
          <ac:chgData name="Siniša Vuksan" userId="3af124f9-b8e7-46e3-9422-21ae1d17ac0b" providerId="ADAL" clId="{029889DC-417C-418A-8A82-71AC03F78034}" dt="2021-01-13T12:09:01.245" v="4675" actId="14100"/>
          <ac:picMkLst>
            <pc:docMk/>
            <pc:sldMk cId="4239358944" sldId="462"/>
            <ac:picMk id="2" creationId="{F35E7A8C-880A-4CA4-8792-D92B7F1382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13.1.2021.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5273/engleski-jezik/green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resource/278865/engleski-jezik/exclamations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png"/><Relationship Id="rId5" Type="http://schemas.openxmlformats.org/officeDocument/2006/relationships/hyperlink" Target="https://www.e-sfera.hr/dodatni-digitalni-sadrzaji/09ab29d4-07dc-4f20-a706-763426686e76/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bookwidgets.com/play/WBWFCW5?teacher_id=513545429372108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bookwidgets.com/play/2BVT42S?teacher_id=513545429372108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resource/278878/engleski-jezik/three-rs-environment-match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5004440" y="17240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3;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The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world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around</a:t>
            </a:r>
            <a:r>
              <a:rPr lang="hr-HR" sz="4000" b="1" u="sng" dirty="0">
                <a:solidFill>
                  <a:srgbClr val="FF0000"/>
                </a:solidFill>
              </a:rPr>
              <a:t> me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5852161" y="2903220"/>
            <a:ext cx="6121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Reading</a:t>
            </a:r>
            <a:r>
              <a:rPr lang="hr-HR" sz="4000" dirty="0"/>
              <a:t> </a:t>
            </a:r>
            <a:r>
              <a:rPr lang="hr-HR" sz="4000" dirty="0" err="1"/>
              <a:t>is</a:t>
            </a:r>
            <a:r>
              <a:rPr lang="hr-HR" sz="4000" dirty="0"/>
              <a:t> </a:t>
            </a:r>
            <a:r>
              <a:rPr lang="hr-HR" sz="4000" dirty="0" err="1"/>
              <a:t>fun</a:t>
            </a:r>
            <a:r>
              <a:rPr lang="hr-HR" sz="4000" dirty="0"/>
              <a:t> 3: </a:t>
            </a:r>
            <a:br>
              <a:rPr lang="hr-HR" sz="4000" dirty="0"/>
            </a:br>
            <a:r>
              <a:rPr lang="hr-HR" sz="4000" dirty="0"/>
              <a:t>Be </a:t>
            </a:r>
            <a:r>
              <a:rPr lang="hr-HR" sz="4000"/>
              <a:t>green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A79461C9-67B3-405C-B7F0-F6EFDC04D6F8}"/>
              </a:ext>
            </a:extLst>
          </p:cNvPr>
          <p:cNvSpPr txBox="1">
            <a:spLocks/>
          </p:cNvSpPr>
          <p:nvPr/>
        </p:nvSpPr>
        <p:spPr>
          <a:xfrm>
            <a:off x="139069" y="25400"/>
            <a:ext cx="6019800" cy="1965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Are </a:t>
            </a:r>
            <a:r>
              <a:rPr lang="hr-HR" sz="2000" b="1" dirty="0" err="1"/>
              <a:t>you</a:t>
            </a:r>
            <a:r>
              <a:rPr lang="hr-HR" sz="2000" b="1" dirty="0"/>
              <a:t> a </a:t>
            </a:r>
            <a:r>
              <a:rPr lang="hr-HR" sz="2000" b="1" dirty="0" err="1"/>
              <a:t>friend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Earth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Jesi li ti prijatelj našeg planeta? </a:t>
            </a:r>
            <a:br>
              <a:rPr lang="hr-HR" sz="2000" i="1" dirty="0"/>
            </a:br>
            <a:r>
              <a:rPr lang="hr-HR" sz="2000" i="1" dirty="0"/>
              <a:t>Što to uopće znači? </a:t>
            </a: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D133041-15CB-4DAE-9BC9-7AA6F9417747}"/>
              </a:ext>
            </a:extLst>
          </p:cNvPr>
          <p:cNvSpPr txBox="1">
            <a:spLocks/>
          </p:cNvSpPr>
          <p:nvPr/>
        </p:nvSpPr>
        <p:spPr>
          <a:xfrm>
            <a:off x="5133474" y="2540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53.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03F1345-D215-4B15-9755-F1B14FA76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347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BF0C724-CD8E-415A-95AB-10C765A5B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0" y="1347861"/>
            <a:ext cx="6617307" cy="64753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9C8760-B37E-435C-A4A9-19D05772DCDB}"/>
              </a:ext>
            </a:extLst>
          </p:cNvPr>
          <p:cNvSpPr txBox="1">
            <a:spLocks/>
          </p:cNvSpPr>
          <p:nvPr/>
        </p:nvSpPr>
        <p:spPr>
          <a:xfrm>
            <a:off x="5133474" y="459591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quiz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Riješi upitnik i saznaj jesi li dobar prema Zemlji.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A4D5C66-C2C0-4DD1-9B44-DA29BE8A8797}"/>
              </a:ext>
            </a:extLst>
          </p:cNvPr>
          <p:cNvSpPr txBox="1">
            <a:spLocks/>
          </p:cNvSpPr>
          <p:nvPr/>
        </p:nvSpPr>
        <p:spPr>
          <a:xfrm>
            <a:off x="6895446" y="1155700"/>
            <a:ext cx="5296554" cy="56768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1 Kada ideš na piknik: A svoje prazne plastične boce baciš negdje u grm, B poneseš ih sa sobom kući</a:t>
            </a:r>
          </a:p>
          <a:p>
            <a:pPr marL="0" indent="0">
              <a:buNone/>
            </a:pPr>
            <a:r>
              <a:rPr lang="hr-HR" sz="2000" i="1" dirty="0"/>
              <a:t>2 Najbolje je A životinje držati u zoološkom vrtu, B ostaviti životinje u prirodi.</a:t>
            </a:r>
          </a:p>
          <a:p>
            <a:pPr marL="0" indent="0">
              <a:buNone/>
            </a:pPr>
            <a:r>
              <a:rPr lang="hr-HR" sz="2000" i="1" dirty="0"/>
              <a:t>3 Što radiš sa starim časopisima i novinama? A bacam ih, B skupljam ih i potom stavljam u poseban spremnik za papir</a:t>
            </a:r>
          </a:p>
          <a:p>
            <a:pPr marL="0" indent="0">
              <a:buNone/>
            </a:pPr>
            <a:r>
              <a:rPr lang="hr-HR" sz="2000" i="1" dirty="0"/>
              <a:t>4 Koji je najbolji način putovanja na bližoj udaljenosti? A automobilom, B biciklom</a:t>
            </a:r>
          </a:p>
          <a:p>
            <a:pPr marL="0" indent="0">
              <a:buNone/>
            </a:pPr>
            <a:r>
              <a:rPr lang="hr-HR" sz="2000" i="1" dirty="0"/>
              <a:t>5 Kada se prehladiš nos brišeš A papirnatom maramicom, B (platnenom) maramicom</a:t>
            </a:r>
          </a:p>
          <a:p>
            <a:pPr marL="0" indent="0">
              <a:buNone/>
            </a:pPr>
            <a:r>
              <a:rPr lang="hr-HR" sz="2000" i="1" dirty="0"/>
              <a:t>6 Na putu do škole vidiš kako netko skuplja novce za Prijatelje Zemlje A brzo prijeđeš na drugu stranu ceste, B priložiš nešto novca</a:t>
            </a:r>
          </a:p>
          <a:p>
            <a:pPr marL="0" indent="0">
              <a:buNone/>
            </a:pPr>
            <a:r>
              <a:rPr lang="hr-HR" sz="2000" i="1" dirty="0"/>
              <a:t>7 Vidiš prelijepi cvijet u travi A ubereš ga B ostaviš ga u prirodi</a:t>
            </a:r>
          </a:p>
          <a:p>
            <a:pPr marL="0" indent="0">
              <a:buNone/>
            </a:pPr>
            <a:r>
              <a:rPr lang="hr-HR" sz="2000" i="1" dirty="0"/>
              <a:t>8 Kada pereš zube A pustiš vodu da teče, B zatvoriš vodu/slavinu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92664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D133041-15CB-4DAE-9BC9-7AA6F9417747}"/>
              </a:ext>
            </a:extLst>
          </p:cNvPr>
          <p:cNvSpPr txBox="1">
            <a:spLocks/>
          </p:cNvSpPr>
          <p:nvPr/>
        </p:nvSpPr>
        <p:spPr>
          <a:xfrm>
            <a:off x="5133474" y="2540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score</a:t>
            </a:r>
            <a:r>
              <a:rPr lang="hr-HR" sz="2000" b="1" dirty="0"/>
              <a:t>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03F1345-D215-4B15-9755-F1B14FA76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347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BF0C724-CD8E-415A-95AB-10C765A5B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0" y="1347861"/>
            <a:ext cx="6617307" cy="64753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9C8760-B37E-435C-A4A9-19D05772DCDB}"/>
              </a:ext>
            </a:extLst>
          </p:cNvPr>
          <p:cNvSpPr txBox="1">
            <a:spLocks/>
          </p:cNvSpPr>
          <p:nvPr/>
        </p:nvSpPr>
        <p:spPr>
          <a:xfrm>
            <a:off x="7631439" y="728980"/>
            <a:ext cx="424192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Za svaki A odgovor si dodijeli 0 bodova, a za svaki B odgovor jedan bod.</a:t>
            </a:r>
            <a:br>
              <a:rPr lang="hr-HR" sz="2000" i="1" dirty="0"/>
            </a:br>
            <a:r>
              <a:rPr lang="hr-HR" sz="2000" i="1" dirty="0"/>
              <a:t>Koliko si bodova skupio?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A4D5C66-C2C0-4DD1-9B44-DA29BE8A8797}"/>
              </a:ext>
            </a:extLst>
          </p:cNvPr>
          <p:cNvSpPr txBox="1">
            <a:spLocks/>
          </p:cNvSpPr>
          <p:nvPr/>
        </p:nvSpPr>
        <p:spPr>
          <a:xfrm>
            <a:off x="6895446" y="3530600"/>
            <a:ext cx="5296554" cy="330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1 – 3 	Probudi se! Pogledaj oko sebe! Planet 	Zemlja je jedini planet na kojem živiš!</a:t>
            </a:r>
          </a:p>
          <a:p>
            <a:pPr marL="0" indent="0">
              <a:buNone/>
            </a:pPr>
            <a:r>
              <a:rPr lang="hr-HR" sz="2000" i="1" dirty="0"/>
              <a:t>4 – 5  	Znaš za probleme s kojima se suočava 	naš planet. Ali ipak možeš više učiniti!</a:t>
            </a:r>
          </a:p>
          <a:p>
            <a:pPr marL="0" indent="0">
              <a:buNone/>
            </a:pPr>
            <a:r>
              <a:rPr lang="hr-HR" sz="2000" i="1" dirty="0"/>
              <a:t>6 – 8	Ti si uistinu pravi prijatelj našeg planeta!  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FCD28FF-2C45-4FE7-A794-51C13F061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70" y="572135"/>
            <a:ext cx="7353300" cy="151447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4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D133041-15CB-4DAE-9BC9-7AA6F9417747}"/>
              </a:ext>
            </a:extLst>
          </p:cNvPr>
          <p:cNvSpPr txBox="1">
            <a:spLocks/>
          </p:cNvSpPr>
          <p:nvPr/>
        </p:nvSpPr>
        <p:spPr>
          <a:xfrm>
            <a:off x="5133474" y="25400"/>
            <a:ext cx="7058526" cy="1322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G</a:t>
            </a:r>
            <a:r>
              <a:rPr lang="en-US" sz="2000" b="1" dirty="0"/>
              <a:t>o back to the quiz questions and underline the answers that offer earth-friendly advice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Vrati se na pitanja iz kviza i podcrtaj odgovore koji nude prijateljske savjete o Zemlji.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03F1345-D215-4B15-9755-F1B14FA76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3347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BF0C724-CD8E-415A-95AB-10C765A5B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0" y="1347861"/>
            <a:ext cx="6617307" cy="64753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7A4D5C66-C2C0-4DD1-9B44-DA29BE8A8797}"/>
              </a:ext>
            </a:extLst>
          </p:cNvPr>
          <p:cNvSpPr txBox="1">
            <a:spLocks/>
          </p:cNvSpPr>
          <p:nvPr/>
        </p:nvSpPr>
        <p:spPr>
          <a:xfrm>
            <a:off x="6895446" y="2959931"/>
            <a:ext cx="5296554" cy="330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T</a:t>
            </a:r>
            <a:r>
              <a:rPr lang="en-US" sz="2000" b="1" dirty="0" err="1"/>
              <a:t>hink</a:t>
            </a:r>
            <a:r>
              <a:rPr lang="en-US" sz="2000" b="1" dirty="0"/>
              <a:t> of some other earth-friendly advice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Smisli i dodaj svoje prijateljske savjete za Zemlju.</a:t>
            </a:r>
          </a:p>
        </p:txBody>
      </p:sp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5C81C7FE-44EA-4F03-9CF2-A51F30517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477" y="3273233"/>
            <a:ext cx="1871523" cy="15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idi izvornu sliku">
            <a:extLst>
              <a:ext uri="{FF2B5EF4-FFF2-40B4-BE49-F238E27FC236}">
                <a16:creationId xmlns:a16="http://schemas.microsoft.com/office/drawing/2014/main" id="{00C10453-A8DE-4609-818C-EC09764B9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54" y="3517900"/>
            <a:ext cx="491846" cy="15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C5086724-1699-4331-96A9-FB09CBBB6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77" y="4301933"/>
            <a:ext cx="1871523" cy="15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4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8" y="-7673"/>
            <a:ext cx="5166258" cy="686567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67644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10591826" y="7564"/>
            <a:ext cx="1600174" cy="6444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savjete i spoji ih sa slikama.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3" y="231207"/>
            <a:ext cx="10289668" cy="644403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6F16C3C-4709-420E-BEFA-BBC229D77434}"/>
              </a:ext>
            </a:extLst>
          </p:cNvPr>
          <p:cNvSpPr txBox="1">
            <a:spLocks/>
          </p:cNvSpPr>
          <p:nvPr/>
        </p:nvSpPr>
        <p:spPr>
          <a:xfrm>
            <a:off x="228591" y="1844413"/>
            <a:ext cx="446306" cy="46325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A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C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H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D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G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F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E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50" i="1" dirty="0">
              <a:solidFill>
                <a:srgbClr val="FF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J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B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K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50" i="1" dirty="0">
                <a:solidFill>
                  <a:srgbClr val="FF0000"/>
                </a:solidFill>
              </a:rPr>
              <a:t>L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8D2EC46B-7D33-45A3-AB63-4949183CE162}"/>
              </a:ext>
            </a:extLst>
          </p:cNvPr>
          <p:cNvSpPr txBox="1">
            <a:spLocks/>
          </p:cNvSpPr>
          <p:nvPr/>
        </p:nvSpPr>
        <p:spPr>
          <a:xfrm>
            <a:off x="10591826" y="1861764"/>
            <a:ext cx="1600174" cy="6444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Which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do? </a:t>
            </a:r>
            <a:r>
              <a:rPr lang="hr-HR" sz="2000" b="1" dirty="0" err="1"/>
              <a:t>Tick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Što od navedenog ti radiš? Označi kvačicom.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6A43EE14-7A70-49CF-BD6B-9E9EDADF1192}"/>
              </a:ext>
            </a:extLst>
          </p:cNvPr>
          <p:cNvSpPr txBox="1">
            <a:spLocks/>
          </p:cNvSpPr>
          <p:nvPr/>
        </p:nvSpPr>
        <p:spPr>
          <a:xfrm>
            <a:off x="10591825" y="3962400"/>
            <a:ext cx="1600175" cy="3158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Naučeno možeš uvježbati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https://wordwall.net/resource/275273/engleski-jezik/green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6260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3" grpId="0" build="p"/>
      <p:bldP spid="17" grpId="0"/>
      <p:bldP spid="1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9486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654857" y="40789"/>
            <a:ext cx="453714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52/53.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7654857" y="311149"/>
            <a:ext cx="453714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phrases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r>
              <a:rPr lang="hr-HR" sz="2000" i="1" dirty="0"/>
              <a:t>Pogledaj slike i nadopuni izraze.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142389"/>
            <a:ext cx="7622907" cy="655751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02CD12B-31A6-4983-A6AE-2ED8050C5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856" y="1407044"/>
            <a:ext cx="4647223" cy="462545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4EFC6F2-3E93-4ACC-AD81-1F5FD97BFD65}"/>
              </a:ext>
            </a:extLst>
          </p:cNvPr>
          <p:cNvSpPr txBox="1">
            <a:spLocks/>
          </p:cNvSpPr>
          <p:nvPr/>
        </p:nvSpPr>
        <p:spPr>
          <a:xfrm>
            <a:off x="8039100" y="1511669"/>
            <a:ext cx="1409700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Save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74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8" y="-7673"/>
            <a:ext cx="5166258" cy="686567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67644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83992" y="365521"/>
            <a:ext cx="6756876" cy="2103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Before we recycle rubbish we must sort it.</a:t>
            </a:r>
            <a:r>
              <a:rPr lang="hr-HR" sz="2000" b="1" dirty="0"/>
              <a:t> </a:t>
            </a:r>
            <a:r>
              <a:rPr lang="en-US" sz="2000" b="1" dirty="0"/>
              <a:t>Where do you put these? Match.</a:t>
            </a:r>
            <a:br>
              <a:rPr lang="hr-HR" sz="2000" b="1" dirty="0"/>
            </a:br>
            <a:r>
              <a:rPr lang="hr-HR" sz="2000" i="1" dirty="0"/>
              <a:t>Razvrstavanje otpada je ozbiljna stvar. Prije nego nešto recikliraš, otpad moraš sortirati. U koji spremnik odlažeš koju vrstu otpada? Spoji.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1585959"/>
            <a:ext cx="4662960" cy="52720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748350F-64C6-4A05-9CD0-EE575594BC3A}"/>
              </a:ext>
            </a:extLst>
          </p:cNvPr>
          <p:cNvSpPr txBox="1">
            <a:spLocks/>
          </p:cNvSpPr>
          <p:nvPr/>
        </p:nvSpPr>
        <p:spPr>
          <a:xfrm>
            <a:off x="8964396" y="4293075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AC62016-0192-43CB-A1DC-2B8AA626A360}"/>
              </a:ext>
            </a:extLst>
          </p:cNvPr>
          <p:cNvSpPr txBox="1">
            <a:spLocks/>
          </p:cNvSpPr>
          <p:nvPr/>
        </p:nvSpPr>
        <p:spPr>
          <a:xfrm>
            <a:off x="10120096" y="6045884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1C4A63A4-0B65-4E82-B900-05ED322A686C}"/>
              </a:ext>
            </a:extLst>
          </p:cNvPr>
          <p:cNvSpPr txBox="1">
            <a:spLocks/>
          </p:cNvSpPr>
          <p:nvPr/>
        </p:nvSpPr>
        <p:spPr>
          <a:xfrm>
            <a:off x="8926296" y="6045883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B71A4888-F2C0-4E82-95F5-942C2322DDF5}"/>
              </a:ext>
            </a:extLst>
          </p:cNvPr>
          <p:cNvSpPr txBox="1">
            <a:spLocks/>
          </p:cNvSpPr>
          <p:nvPr/>
        </p:nvSpPr>
        <p:spPr>
          <a:xfrm>
            <a:off x="10126572" y="4293074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5579F23-1275-4641-9553-9B1D1BF432A4}"/>
              </a:ext>
            </a:extLst>
          </p:cNvPr>
          <p:cNvSpPr txBox="1">
            <a:spLocks/>
          </p:cNvSpPr>
          <p:nvPr/>
        </p:nvSpPr>
        <p:spPr>
          <a:xfrm>
            <a:off x="11314148" y="4293074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3331C200-5119-4E4F-8634-95761539BFD4}"/>
              </a:ext>
            </a:extLst>
          </p:cNvPr>
          <p:cNvSpPr txBox="1">
            <a:spLocks/>
          </p:cNvSpPr>
          <p:nvPr/>
        </p:nvSpPr>
        <p:spPr>
          <a:xfrm>
            <a:off x="11314148" y="6045883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4318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4" grpId="0"/>
      <p:bldP spid="17" grpId="0"/>
      <p:bldP spid="18" grpId="0"/>
      <p:bldP spid="19" grpId="0"/>
      <p:bldP spid="20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A79461C9-67B3-405C-B7F0-F6EFDC04D6F8}"/>
              </a:ext>
            </a:extLst>
          </p:cNvPr>
          <p:cNvSpPr txBox="1">
            <a:spLocks/>
          </p:cNvSpPr>
          <p:nvPr/>
        </p:nvSpPr>
        <p:spPr>
          <a:xfrm>
            <a:off x="139069" y="25400"/>
            <a:ext cx="6019800" cy="1965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Are </a:t>
            </a:r>
            <a:r>
              <a:rPr lang="hr-HR" sz="2000" b="1" dirty="0" err="1"/>
              <a:t>you</a:t>
            </a:r>
            <a:r>
              <a:rPr lang="hr-HR" sz="2000" b="1" dirty="0"/>
              <a:t> a </a:t>
            </a:r>
            <a:r>
              <a:rPr lang="hr-HR" sz="2000" b="1" dirty="0" err="1"/>
              <a:t>friend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Earth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Jesi li ti prijatelj našeg planeta? </a:t>
            </a:r>
            <a:br>
              <a:rPr lang="hr-HR" sz="2000" i="1" dirty="0"/>
            </a:br>
            <a:r>
              <a:rPr lang="hr-HR" sz="2000" i="1" dirty="0"/>
              <a:t>Što to uopće znači? </a:t>
            </a: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D133041-15CB-4DAE-9BC9-7AA6F9417747}"/>
              </a:ext>
            </a:extLst>
          </p:cNvPr>
          <p:cNvSpPr txBox="1">
            <a:spLocks/>
          </p:cNvSpPr>
          <p:nvPr/>
        </p:nvSpPr>
        <p:spPr>
          <a:xfrm>
            <a:off x="5133474" y="-1270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03F1345-D215-4B15-9755-F1B14FA76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" y="0"/>
            <a:ext cx="5109410" cy="68580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9C8760-B37E-435C-A4A9-19D05772DCDB}"/>
              </a:ext>
            </a:extLst>
          </p:cNvPr>
          <p:cNvSpPr txBox="1">
            <a:spLocks/>
          </p:cNvSpPr>
          <p:nvPr/>
        </p:nvSpPr>
        <p:spPr>
          <a:xfrm>
            <a:off x="5133474" y="286067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rubbish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Razvrstaj otpad u za to predviđene spremnike.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35E7A8C-880A-4CA4-8792-D92B7F138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172" y="980926"/>
            <a:ext cx="6019800" cy="76231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12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8" y="-7673"/>
            <a:ext cx="5166258" cy="686567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67644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83992" y="365521"/>
            <a:ext cx="6756876" cy="2103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choose the correct words.</a:t>
            </a:r>
            <a:br>
              <a:rPr lang="hr-HR" sz="2000" b="1" dirty="0"/>
            </a:br>
            <a:r>
              <a:rPr lang="hr-HR" sz="2000" i="1" dirty="0"/>
              <a:t>Poslušaj zvučni zapis na sljedećoj poveznici i zaokruži ispravnu riječ.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https://www.e-sfera.hr/dodatni-digitalni-sadrzaji/09ab29d4-07dc-4f20-a706-763426686e76/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626" y="2039921"/>
            <a:ext cx="4877311" cy="501135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Picture 4" descr="Vidi izvornu sliku">
            <a:extLst>
              <a:ext uri="{FF2B5EF4-FFF2-40B4-BE49-F238E27FC236}">
                <a16:creationId xmlns:a16="http://schemas.microsoft.com/office/drawing/2014/main" id="{555D9E46-32D7-4997-8FE9-1F14E1450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10" y="3754298"/>
            <a:ext cx="1040818" cy="4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4F9CC701-37AC-46C5-A77E-C3F7D9F9E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757" y="4054434"/>
            <a:ext cx="1040818" cy="4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237FE72E-2BF9-48F8-99A0-2D030A3D8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78" y="4315935"/>
            <a:ext cx="1040818" cy="4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83022CA7-4639-4CD2-AEF1-94F0F4DD1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757" y="5224278"/>
            <a:ext cx="1040818" cy="4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Vidi izvornu sliku">
            <a:extLst>
              <a:ext uri="{FF2B5EF4-FFF2-40B4-BE49-F238E27FC236}">
                <a16:creationId xmlns:a16="http://schemas.microsoft.com/office/drawing/2014/main" id="{21ED90C2-CA73-417A-8B0B-6DB19DAB5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78" y="5518189"/>
            <a:ext cx="1040818" cy="45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B6EA22F3-EA8B-4478-ACC9-3B28B2053654}"/>
              </a:ext>
            </a:extLst>
          </p:cNvPr>
          <p:cNvSpPr txBox="1">
            <a:spLocks/>
          </p:cNvSpPr>
          <p:nvPr/>
        </p:nvSpPr>
        <p:spPr>
          <a:xfrm>
            <a:off x="8501672" y="3890459"/>
            <a:ext cx="3690328" cy="1246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Ovaj zadatak možeš riješiti i na sljedećoj poveznici: </a:t>
            </a:r>
            <a:br>
              <a:rPr lang="hr-HR" sz="2000" i="1" dirty="0"/>
            </a:br>
            <a:r>
              <a:rPr lang="hr-HR" sz="2000" i="1" dirty="0">
                <a:hlinkClick r:id="rId8"/>
              </a:rPr>
              <a:t>https://wordwall.net/resource/278865/engleski-jezik/exclamations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4" name="05_34_Be_green_Exclamations">
            <a:hlinkClick r:id="" action="ppaction://media"/>
            <a:extLst>
              <a:ext uri="{FF2B5EF4-FFF2-40B4-BE49-F238E27FC236}">
                <a16:creationId xmlns:a16="http://schemas.microsoft.com/office/drawing/2014/main" id="{A29E7DD3-0514-4EAF-A9E9-D6586FC7F2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52302" y="1542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4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/>
      <p:bldP spid="2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A79461C9-67B3-405C-B7F0-F6EFDC04D6F8}"/>
              </a:ext>
            </a:extLst>
          </p:cNvPr>
          <p:cNvSpPr txBox="1">
            <a:spLocks/>
          </p:cNvSpPr>
          <p:nvPr/>
        </p:nvSpPr>
        <p:spPr>
          <a:xfrm>
            <a:off x="139069" y="25400"/>
            <a:ext cx="6019800" cy="1965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Are </a:t>
            </a:r>
            <a:r>
              <a:rPr lang="hr-HR" sz="2000" b="1" dirty="0" err="1"/>
              <a:t>you</a:t>
            </a:r>
            <a:r>
              <a:rPr lang="hr-HR" sz="2000" b="1" dirty="0"/>
              <a:t> a </a:t>
            </a:r>
            <a:r>
              <a:rPr lang="hr-HR" sz="2000" b="1" dirty="0" err="1"/>
              <a:t>friend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Earth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Jesi li ti prijatelj našeg planeta? </a:t>
            </a:r>
            <a:br>
              <a:rPr lang="hr-HR" sz="2000" i="1" dirty="0"/>
            </a:br>
            <a:r>
              <a:rPr lang="hr-HR" sz="2000" i="1" dirty="0"/>
              <a:t>Što to uopće znači? </a:t>
            </a:r>
            <a:endParaRPr lang="hr-HR" sz="2000" b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AD133041-15CB-4DAE-9BC9-7AA6F9417747}"/>
              </a:ext>
            </a:extLst>
          </p:cNvPr>
          <p:cNvSpPr txBox="1">
            <a:spLocks/>
          </p:cNvSpPr>
          <p:nvPr/>
        </p:nvSpPr>
        <p:spPr>
          <a:xfrm>
            <a:off x="5133474" y="-1270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54.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103F1345-D215-4B15-9755-F1B14FA76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" y="0"/>
            <a:ext cx="5109410" cy="685800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C9C8760-B37E-435C-A4A9-19D05772DCDB}"/>
              </a:ext>
            </a:extLst>
          </p:cNvPr>
          <p:cNvSpPr txBox="1">
            <a:spLocks/>
          </p:cNvSpPr>
          <p:nvPr/>
        </p:nvSpPr>
        <p:spPr>
          <a:xfrm>
            <a:off x="5121442" y="1253342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with the correct exclamation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Nadopuni rečenice ispravnim usklikom.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F35E7A8C-880A-4CA4-8792-D92B7F138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98" y="2016610"/>
            <a:ext cx="7028401" cy="32538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2A8F3C9-91C4-485D-B8C5-5AB430ABEC7E}"/>
              </a:ext>
            </a:extLst>
          </p:cNvPr>
          <p:cNvSpPr txBox="1">
            <a:spLocks/>
          </p:cNvSpPr>
          <p:nvPr/>
        </p:nvSpPr>
        <p:spPr>
          <a:xfrm>
            <a:off x="5454019" y="3130253"/>
            <a:ext cx="1409700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>
                <a:solidFill>
                  <a:srgbClr val="FF0000"/>
                </a:solidFill>
              </a:rPr>
              <a:t>Ouch</a:t>
            </a:r>
            <a:r>
              <a:rPr lang="hr-HR" sz="2400" b="1">
                <a:solidFill>
                  <a:srgbClr val="FF0000"/>
                </a:solidFill>
              </a:rPr>
              <a:t>!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5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ownload Torn Notebook Paper Png - Png Paper Torn PNG Image with ...">
            <a:extLst>
              <a:ext uri="{FF2B5EF4-FFF2-40B4-BE49-F238E27FC236}">
                <a16:creationId xmlns:a16="http://schemas.microsoft.com/office/drawing/2014/main" id="{44B6FF1D-B5F3-48C0-8B3E-91B3C919A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9814">
            <a:off x="1411282" y="-350869"/>
            <a:ext cx="9563181" cy="91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9E9B3B7-33F8-4B11-9770-D2826FC4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58" y="3154638"/>
            <a:ext cx="2514883" cy="158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02432B3B-03AB-44F4-8052-90A372BA4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18" y="2239744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458A7D4F-E1E4-401D-B333-1F318CF4D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91" y="1732840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ownload Red Circle Png - Red Pen Circle Png PNG Image with No ...">
            <a:extLst>
              <a:ext uri="{FF2B5EF4-FFF2-40B4-BE49-F238E27FC236}">
                <a16:creationId xmlns:a16="http://schemas.microsoft.com/office/drawing/2014/main" id="{A8A2B9A1-8336-4420-9B46-60E7AF895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72" y="1635691"/>
            <a:ext cx="1898985" cy="84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ed-wave-line-png-8 - Downtown Cabaret Downtown Cabaret">
            <a:extLst>
              <a:ext uri="{FF2B5EF4-FFF2-40B4-BE49-F238E27FC236}">
                <a16:creationId xmlns:a16="http://schemas.microsoft.com/office/drawing/2014/main" id="{3D9F8ABB-1D0F-4D7D-9A6E-F36BE4362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272" flipV="1">
            <a:off x="3715313" y="3151221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d-wave-line-png-8 - Downtown Cabaret Downtown Cabaret">
            <a:extLst>
              <a:ext uri="{FF2B5EF4-FFF2-40B4-BE49-F238E27FC236}">
                <a16:creationId xmlns:a16="http://schemas.microsoft.com/office/drawing/2014/main" id="{E618FA9D-10CF-4CF0-A917-ABD3DA1DA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2443" flipV="1">
            <a:off x="4884142" y="2814615"/>
            <a:ext cx="1016351" cy="23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red-wave-line-png-8 - Downtown Cabaret Downtown Cabaret">
            <a:extLst>
              <a:ext uri="{FF2B5EF4-FFF2-40B4-BE49-F238E27FC236}">
                <a16:creationId xmlns:a16="http://schemas.microsoft.com/office/drawing/2014/main" id="{7E3C0486-0DBE-4FA8-B375-97558C264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59154" flipH="1" flipV="1">
            <a:off x="6906539" y="2755210"/>
            <a:ext cx="1431181" cy="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D87A7C4-FACD-4E78-A349-D33AAC64A9A4}"/>
              </a:ext>
            </a:extLst>
          </p:cNvPr>
          <p:cNvSpPr txBox="1"/>
          <p:nvPr/>
        </p:nvSpPr>
        <p:spPr>
          <a:xfrm rot="21408452">
            <a:off x="5558692" y="3715830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dirty="0">
                <a:latin typeface="Ink Free" panose="03080402000500000000" pitchFamily="66" charset="0"/>
              </a:rPr>
              <a:t>GREEN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6F9C355-9F04-4FA6-880A-3791768B981F}"/>
              </a:ext>
            </a:extLst>
          </p:cNvPr>
          <p:cNvSpPr txBox="1"/>
          <p:nvPr/>
        </p:nvSpPr>
        <p:spPr>
          <a:xfrm rot="21321731">
            <a:off x="2901766" y="2367963"/>
            <a:ext cx="1159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grass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8FCB2CF-42F7-4567-A046-04BE19855AAC}"/>
              </a:ext>
            </a:extLst>
          </p:cNvPr>
          <p:cNvSpPr txBox="1"/>
          <p:nvPr/>
        </p:nvSpPr>
        <p:spPr>
          <a:xfrm rot="21321731">
            <a:off x="4869004" y="1861059"/>
            <a:ext cx="938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err="1">
                <a:latin typeface="Ink Free" panose="03080402000500000000" pitchFamily="66" charset="0"/>
              </a:rPr>
              <a:t>tree</a:t>
            </a:r>
            <a:endParaRPr lang="hr-HR" sz="3200" dirty="0">
              <a:latin typeface="Ink Free" panose="03080402000500000000" pitchFamily="66" charset="0"/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C77A33-43E8-4E7B-829C-768CED8C0045}"/>
              </a:ext>
            </a:extLst>
          </p:cNvPr>
          <p:cNvSpPr txBox="1"/>
          <p:nvPr/>
        </p:nvSpPr>
        <p:spPr>
          <a:xfrm rot="21321731">
            <a:off x="7918267" y="1793397"/>
            <a:ext cx="44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Ink Free" panose="03080402000500000000" pitchFamily="66" charset="0"/>
              </a:rPr>
              <a:t>…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ECB7072-4268-4CB4-A2A0-AB1E3BCAE142}"/>
              </a:ext>
            </a:extLst>
          </p:cNvPr>
          <p:cNvSpPr txBox="1"/>
          <p:nvPr/>
        </p:nvSpPr>
        <p:spPr>
          <a:xfrm>
            <a:off x="166818" y="47319"/>
            <a:ext cx="11891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Otvori svoju bilježnicu, te se prisjeti što je sve zeleno!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C0B1F74-ED3A-4258-BC22-FCA543A10E4B}"/>
              </a:ext>
            </a:extLst>
          </p:cNvPr>
          <p:cNvSpPr txBox="1"/>
          <p:nvPr/>
        </p:nvSpPr>
        <p:spPr>
          <a:xfrm rot="21378930">
            <a:off x="3083754" y="5471109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BE GREEN!</a:t>
            </a:r>
          </a:p>
          <a:p>
            <a:r>
              <a:rPr lang="hr-HR" sz="2000" i="1" dirty="0"/>
              <a:t>Što bi značio ovaj izraz?</a:t>
            </a:r>
          </a:p>
        </p:txBody>
      </p:sp>
    </p:spTree>
    <p:extLst>
      <p:ext uri="{BB962C8B-B14F-4D97-AF65-F5344CB8AC3E}">
        <p14:creationId xmlns:p14="http://schemas.microsoft.com/office/powerpoint/2010/main" val="243748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9" grpId="0" build="allAtOnce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" y="-17995"/>
            <a:ext cx="5161040" cy="687599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096000" y="1121420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Guess</a:t>
            </a:r>
            <a:r>
              <a:rPr lang="hr-HR" sz="2000" b="1" dirty="0"/>
              <a:t>. BE GREEN </a:t>
            </a:r>
            <a:r>
              <a:rPr lang="hr-HR" sz="2000" b="1" dirty="0" err="1"/>
              <a:t>means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Pokušaj odgonetnuti što znači izraz BE GREEN!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98" y="602195"/>
            <a:ext cx="5297981" cy="16419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4" descr="Vidi izvornu sliku">
            <a:extLst>
              <a:ext uri="{FF2B5EF4-FFF2-40B4-BE49-F238E27FC236}">
                <a16:creationId xmlns:a16="http://schemas.microsoft.com/office/drawing/2014/main" id="{BD9A4BD0-AC93-403D-8A48-7B464691C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0" y="1329856"/>
            <a:ext cx="414960" cy="4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6D271558-6BDE-4134-8A8C-11A180E067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136" y="2971791"/>
            <a:ext cx="5277619" cy="242573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161F20F-FF9D-443F-8E8D-25D17DE9C890}"/>
              </a:ext>
            </a:extLst>
          </p:cNvPr>
          <p:cNvSpPr txBox="1">
            <a:spLocks/>
          </p:cNvSpPr>
          <p:nvPr/>
        </p:nvSpPr>
        <p:spPr>
          <a:xfrm>
            <a:off x="6096000" y="2959091"/>
            <a:ext cx="581707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Pročitaj i provjeri jesi li bio u pravu!</a:t>
            </a:r>
            <a:br>
              <a:rPr lang="hr-HR" sz="2000" i="1" dirty="0"/>
            </a:br>
            <a:r>
              <a:rPr lang="hr-HR" sz="2000" i="1" dirty="0"/>
              <a:t>Prepoznaješ li sve riječi i izraze u tekstu?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C38677F9-9639-491C-9D81-5B97C8DA688E}"/>
              </a:ext>
            </a:extLst>
          </p:cNvPr>
          <p:cNvSpPr txBox="1">
            <a:spLocks/>
          </p:cNvSpPr>
          <p:nvPr/>
        </p:nvSpPr>
        <p:spPr>
          <a:xfrm>
            <a:off x="6096000" y="4074900"/>
            <a:ext cx="266700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/>
              <a:t>take </a:t>
            </a:r>
            <a:r>
              <a:rPr lang="hr-HR" sz="2400" b="1" dirty="0" err="1"/>
              <a:t>steps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protect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environment</a:t>
            </a:r>
            <a:endParaRPr lang="hr-HR" sz="2400" b="1" dirty="0"/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5AFE09ED-4A9D-47FA-807D-FCA0F083649E}"/>
              </a:ext>
            </a:extLst>
          </p:cNvPr>
          <p:cNvSpPr txBox="1">
            <a:spLocks/>
          </p:cNvSpPr>
          <p:nvPr/>
        </p:nvSpPr>
        <p:spPr>
          <a:xfrm>
            <a:off x="8135620" y="4085799"/>
            <a:ext cx="293751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poduzeti korake</a:t>
            </a:r>
          </a:p>
          <a:p>
            <a:pPr marL="0" indent="0">
              <a:buNone/>
            </a:pPr>
            <a:r>
              <a:rPr lang="hr-HR" sz="2400" i="1" dirty="0"/>
              <a:t>zaštititi </a:t>
            </a:r>
          </a:p>
          <a:p>
            <a:pPr marL="0" indent="0">
              <a:buNone/>
            </a:pPr>
            <a:r>
              <a:rPr lang="hr-HR" sz="2400" i="1" dirty="0"/>
              <a:t>okoliš</a:t>
            </a:r>
          </a:p>
          <a:p>
            <a:pPr marL="0" indent="0">
              <a:buNone/>
            </a:pPr>
            <a:endParaRPr lang="hr-HR" sz="2400" i="1" dirty="0"/>
          </a:p>
        </p:txBody>
      </p:sp>
    </p:spTree>
    <p:extLst>
      <p:ext uri="{BB962C8B-B14F-4D97-AF65-F5344CB8AC3E}">
        <p14:creationId xmlns:p14="http://schemas.microsoft.com/office/powerpoint/2010/main" val="38945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0" grpId="0"/>
      <p:bldP spid="12" grpId="0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" y="-18398"/>
            <a:ext cx="5163396" cy="687639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235681" y="1315600"/>
            <a:ext cx="594904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riječi sa fotografijama.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89" y="1315600"/>
            <a:ext cx="5576832" cy="384056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F818865-D22F-40AD-AFB8-F89EFC5C7306}"/>
              </a:ext>
            </a:extLst>
          </p:cNvPr>
          <p:cNvSpPr txBox="1">
            <a:spLocks/>
          </p:cNvSpPr>
          <p:nvPr/>
        </p:nvSpPr>
        <p:spPr>
          <a:xfrm>
            <a:off x="6235681" y="2214495"/>
            <a:ext cx="266700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plants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medicines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furniture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factory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forest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9A5F5EF-AF93-4F9E-8F1D-A44131623F4A}"/>
              </a:ext>
            </a:extLst>
          </p:cNvPr>
          <p:cNvSpPr txBox="1">
            <a:spLocks/>
          </p:cNvSpPr>
          <p:nvPr/>
        </p:nvSpPr>
        <p:spPr>
          <a:xfrm>
            <a:off x="8072120" y="2214495"/>
            <a:ext cx="293751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biljke</a:t>
            </a:r>
          </a:p>
          <a:p>
            <a:pPr marL="0" indent="0">
              <a:buNone/>
            </a:pPr>
            <a:r>
              <a:rPr lang="hr-HR" sz="2400" i="1" dirty="0"/>
              <a:t>lijekovi</a:t>
            </a:r>
          </a:p>
          <a:p>
            <a:pPr marL="0" indent="0">
              <a:buNone/>
            </a:pPr>
            <a:r>
              <a:rPr lang="hr-HR" sz="2400" i="1" dirty="0"/>
              <a:t>namještaj</a:t>
            </a:r>
          </a:p>
          <a:p>
            <a:pPr marL="0" indent="0">
              <a:buNone/>
            </a:pPr>
            <a:r>
              <a:rPr lang="hr-HR" sz="2400" i="1" dirty="0"/>
              <a:t>tvornica</a:t>
            </a:r>
          </a:p>
          <a:p>
            <a:pPr marL="0" indent="0">
              <a:buNone/>
            </a:pPr>
            <a:r>
              <a:rPr lang="hr-HR" sz="2400" i="1" dirty="0"/>
              <a:t>šuma</a:t>
            </a:r>
          </a:p>
          <a:p>
            <a:pPr marL="0" indent="0">
              <a:buNone/>
            </a:pPr>
            <a:endParaRPr lang="hr-HR" sz="2400" i="1" dirty="0"/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8C27898-3EDA-49D2-A4EB-2BA3FE76CDB0}"/>
              </a:ext>
            </a:extLst>
          </p:cNvPr>
          <p:cNvSpPr txBox="1">
            <a:spLocks/>
          </p:cNvSpPr>
          <p:nvPr/>
        </p:nvSpPr>
        <p:spPr>
          <a:xfrm>
            <a:off x="2387002" y="1701840"/>
            <a:ext cx="869803" cy="1818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  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 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  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   5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B52136D-AC3F-4AFA-B915-D89292E50363}"/>
              </a:ext>
            </a:extLst>
          </p:cNvPr>
          <p:cNvSpPr txBox="1">
            <a:spLocks/>
          </p:cNvSpPr>
          <p:nvPr/>
        </p:nvSpPr>
        <p:spPr>
          <a:xfrm>
            <a:off x="506195" y="4546599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9AD02EC5-99A8-44FD-9974-FA5A9E73E503}"/>
              </a:ext>
            </a:extLst>
          </p:cNvPr>
          <p:cNvSpPr txBox="1">
            <a:spLocks/>
          </p:cNvSpPr>
          <p:nvPr/>
        </p:nvSpPr>
        <p:spPr>
          <a:xfrm>
            <a:off x="5333991" y="1844100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4C48017-DCB0-47BE-870E-242EC87AC18C}"/>
              </a:ext>
            </a:extLst>
          </p:cNvPr>
          <p:cNvSpPr txBox="1">
            <a:spLocks/>
          </p:cNvSpPr>
          <p:nvPr/>
        </p:nvSpPr>
        <p:spPr>
          <a:xfrm>
            <a:off x="3167905" y="4176204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51A572B0-853D-4155-BC43-F2D3DFF716A5}"/>
              </a:ext>
            </a:extLst>
          </p:cNvPr>
          <p:cNvSpPr txBox="1">
            <a:spLocks/>
          </p:cNvSpPr>
          <p:nvPr/>
        </p:nvSpPr>
        <p:spPr>
          <a:xfrm>
            <a:off x="1109294" y="2029297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4E1E70C-1E8C-4920-BB83-ABED6CE26B6C}"/>
              </a:ext>
            </a:extLst>
          </p:cNvPr>
          <p:cNvSpPr txBox="1">
            <a:spLocks/>
          </p:cNvSpPr>
          <p:nvPr/>
        </p:nvSpPr>
        <p:spPr>
          <a:xfrm>
            <a:off x="5050658" y="4546598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i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13E0111-AB38-4D70-9165-D3A1BD6EED7E}"/>
              </a:ext>
            </a:extLst>
          </p:cNvPr>
          <p:cNvSpPr txBox="1">
            <a:spLocks/>
          </p:cNvSpPr>
          <p:nvPr/>
        </p:nvSpPr>
        <p:spPr>
          <a:xfrm>
            <a:off x="5273811" y="5441343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Izgovor ovih riječi možeš uvježbati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https://www.bookwidgets.com/play/WBWFCW5?teacher_id=5135454293721088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303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 build="p"/>
      <p:bldP spid="8" grpId="0"/>
      <p:bldP spid="9" grpId="0"/>
      <p:bldP spid="10" grpId="0"/>
      <p:bldP spid="11" grpId="0"/>
      <p:bldP spid="12" grpId="0"/>
      <p:bldP spid="13" grpId="0"/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" y="-18398"/>
            <a:ext cx="5163396" cy="687639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235681" y="1315600"/>
            <a:ext cx="594904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? </a:t>
            </a:r>
            <a:r>
              <a:rPr lang="hr-HR" sz="2000" b="1" dirty="0" err="1"/>
              <a:t>Follow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lines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Što znače ovi izrazi? Slijedi crte i saznaj značenje riječi.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89" y="1379761"/>
            <a:ext cx="5576832" cy="37122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F818865-D22F-40AD-AFB8-F89EFC5C7306}"/>
              </a:ext>
            </a:extLst>
          </p:cNvPr>
          <p:cNvSpPr txBox="1">
            <a:spLocks/>
          </p:cNvSpPr>
          <p:nvPr/>
        </p:nvSpPr>
        <p:spPr>
          <a:xfrm>
            <a:off x="6235681" y="2529311"/>
            <a:ext cx="266700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dump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pollute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destroy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/>
              <a:t>take care</a:t>
            </a:r>
          </a:p>
          <a:p>
            <a:pPr marL="0" indent="0">
              <a:buNone/>
            </a:pPr>
            <a:r>
              <a:rPr lang="hr-HR" sz="2400" b="1" dirty="0" err="1"/>
              <a:t>become</a:t>
            </a:r>
            <a:r>
              <a:rPr lang="hr-HR" sz="2400" b="1" dirty="0"/>
              <a:t> </a:t>
            </a:r>
            <a:r>
              <a:rPr lang="hr-HR" sz="2400" b="1" dirty="0" err="1"/>
              <a:t>extinct</a:t>
            </a:r>
            <a:endParaRPr lang="hr-HR" sz="2400" b="1" dirty="0"/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39A5F5EF-AF93-4F9E-8F1D-A44131623F4A}"/>
              </a:ext>
            </a:extLst>
          </p:cNvPr>
          <p:cNvSpPr txBox="1">
            <a:spLocks/>
          </p:cNvSpPr>
          <p:nvPr/>
        </p:nvSpPr>
        <p:spPr>
          <a:xfrm>
            <a:off x="8511639" y="2529310"/>
            <a:ext cx="293751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bacati (smeće)</a:t>
            </a:r>
          </a:p>
          <a:p>
            <a:pPr marL="0" indent="0">
              <a:buNone/>
            </a:pPr>
            <a:r>
              <a:rPr lang="hr-HR" sz="2400" i="1" dirty="0"/>
              <a:t>zagađivati</a:t>
            </a:r>
          </a:p>
          <a:p>
            <a:pPr marL="0" indent="0">
              <a:buNone/>
            </a:pPr>
            <a:r>
              <a:rPr lang="hr-HR" sz="2400" i="1" dirty="0"/>
              <a:t>uništavati</a:t>
            </a:r>
          </a:p>
          <a:p>
            <a:pPr marL="0" indent="0">
              <a:buNone/>
            </a:pPr>
            <a:r>
              <a:rPr lang="hr-HR" sz="2400" i="1" dirty="0"/>
              <a:t>voditi brigu</a:t>
            </a:r>
          </a:p>
          <a:p>
            <a:pPr marL="0" indent="0">
              <a:buNone/>
            </a:pPr>
            <a:r>
              <a:rPr lang="hr-HR" sz="2400" i="1" dirty="0"/>
              <a:t>izumrijeti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13E0111-AB38-4D70-9165-D3A1BD6EED7E}"/>
              </a:ext>
            </a:extLst>
          </p:cNvPr>
          <p:cNvSpPr txBox="1">
            <a:spLocks/>
          </p:cNvSpPr>
          <p:nvPr/>
        </p:nvSpPr>
        <p:spPr>
          <a:xfrm>
            <a:off x="5273811" y="5441343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Izgovor ovih riječi možeš uvježbati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https://www.bookwidgets.com/play/2BVT42S?teacher_id=5135454293721088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08804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  <p:bldP spid="6" grpId="0" build="p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" y="-18398"/>
            <a:ext cx="5163396" cy="687639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65241" y="356561"/>
            <a:ext cx="702675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tekst i odgovori na postavljena pitanja.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63" y="1127117"/>
            <a:ext cx="11681274" cy="543878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219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" y="-18398"/>
            <a:ext cx="5163396" cy="687639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84969" y="45105"/>
            <a:ext cx="6907031" cy="65969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1 When are people, animals and plants happy?</a:t>
            </a:r>
            <a:r>
              <a:rPr lang="hr-HR" sz="2400" b="1" dirty="0"/>
              <a:t> </a:t>
            </a:r>
            <a:r>
              <a:rPr lang="hr-HR" sz="2400" i="1" dirty="0"/>
              <a:t>Kada su ljudi, životinje i biljke sretni?</a:t>
            </a:r>
          </a:p>
          <a:p>
            <a:pPr marL="0" indent="0">
              <a:buNone/>
            </a:pPr>
            <a:r>
              <a:rPr lang="hr-HR" sz="2400" b="1" i="1" dirty="0" err="1">
                <a:solidFill>
                  <a:srgbClr val="FF0000"/>
                </a:solidFill>
              </a:rPr>
              <a:t>They</a:t>
            </a:r>
            <a:r>
              <a:rPr lang="hr-HR" sz="2400" b="1" i="1" dirty="0">
                <a:solidFill>
                  <a:srgbClr val="FF0000"/>
                </a:solidFill>
              </a:rPr>
              <a:t> are </a:t>
            </a:r>
            <a:r>
              <a:rPr lang="hr-HR" sz="2400" b="1" i="1" dirty="0" err="1">
                <a:solidFill>
                  <a:srgbClr val="FF0000"/>
                </a:solidFill>
              </a:rPr>
              <a:t>happy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when </a:t>
            </a:r>
            <a:r>
              <a:rPr lang="hr-HR" sz="2400" b="1" i="1" dirty="0" err="1">
                <a:solidFill>
                  <a:srgbClr val="FF0000"/>
                </a:solidFill>
              </a:rPr>
              <a:t>our</a:t>
            </a:r>
            <a:r>
              <a:rPr lang="hr-HR" sz="2400" b="1" i="1" dirty="0">
                <a:solidFill>
                  <a:srgbClr val="FF0000"/>
                </a:solidFill>
              </a:rPr>
              <a:t> planet </a:t>
            </a:r>
            <a:r>
              <a:rPr lang="hr-HR" sz="2400" b="1" i="1" dirty="0" err="1">
                <a:solidFill>
                  <a:srgbClr val="FF0000"/>
                </a:solidFill>
              </a:rPr>
              <a:t>is</a:t>
            </a:r>
            <a:r>
              <a:rPr lang="en-US" sz="2400" b="1" i="1" dirty="0">
                <a:solidFill>
                  <a:srgbClr val="FF0000"/>
                </a:solidFill>
              </a:rPr>
              <a:t> clean and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healthy</a:t>
            </a:r>
            <a:r>
              <a:rPr lang="hr-HR" sz="24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b="1" dirty="0"/>
              <a:t>2 What do we get from the Earth?</a:t>
            </a:r>
            <a:r>
              <a:rPr lang="hr-HR" sz="2400" b="1" dirty="0"/>
              <a:t> </a:t>
            </a:r>
            <a:r>
              <a:rPr lang="hr-HR" sz="2400" i="1" dirty="0"/>
              <a:t>Što sve dobivamo od Zemlje?</a:t>
            </a:r>
          </a:p>
          <a:p>
            <a:pPr marL="0" indent="0">
              <a:buNone/>
            </a:pPr>
            <a:r>
              <a:rPr lang="en-US" sz="2400" b="1" i="1" dirty="0">
                <a:solidFill>
                  <a:srgbClr val="FF0000"/>
                </a:solidFill>
              </a:rPr>
              <a:t>We get everything we need from the Earth – food,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clothes, houses and even medicines.</a:t>
            </a:r>
            <a:endParaRPr lang="hr-HR" sz="24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/>
              <a:t>3 Why do plants and animals become extinct?</a:t>
            </a:r>
            <a:r>
              <a:rPr lang="hr-HR" sz="2400" b="1" dirty="0"/>
              <a:t> </a:t>
            </a:r>
            <a:r>
              <a:rPr lang="hr-HR" sz="2400" i="1" dirty="0"/>
              <a:t>Zašto biljke i životinje izumiru?</a:t>
            </a:r>
          </a:p>
          <a:p>
            <a:pPr marL="0" indent="0">
              <a:buNone/>
            </a:pPr>
            <a:r>
              <a:rPr lang="hr-HR" sz="2400" b="1" i="1" dirty="0" err="1">
                <a:solidFill>
                  <a:srgbClr val="FF0000"/>
                </a:solidFill>
              </a:rPr>
              <a:t>Plants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and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animals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become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extinct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because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people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destroy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them</a:t>
            </a:r>
            <a:r>
              <a:rPr lang="hr-HR" sz="24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b="1" dirty="0"/>
              <a:t>4 Why do we have to be careful?</a:t>
            </a:r>
            <a:r>
              <a:rPr lang="hr-HR" sz="2400" b="1" dirty="0"/>
              <a:t> </a:t>
            </a:r>
            <a:r>
              <a:rPr lang="hr-HR" sz="2400" i="1" dirty="0"/>
              <a:t>Zašto moramo biti oprezni?</a:t>
            </a:r>
          </a:p>
          <a:p>
            <a:pPr marL="0" indent="0">
              <a:buNone/>
            </a:pPr>
            <a:r>
              <a:rPr lang="hr-HR" sz="2400" b="1" i="1" dirty="0" err="1">
                <a:solidFill>
                  <a:srgbClr val="FF0000"/>
                </a:solidFill>
              </a:rPr>
              <a:t>We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have</a:t>
            </a:r>
            <a:r>
              <a:rPr lang="hr-HR" sz="2400" b="1" i="1" dirty="0">
                <a:solidFill>
                  <a:srgbClr val="FF0000"/>
                </a:solidFill>
              </a:rPr>
              <a:t> to </a:t>
            </a:r>
            <a:r>
              <a:rPr lang="hr-HR" sz="2400" b="1" i="1" dirty="0" err="1">
                <a:solidFill>
                  <a:srgbClr val="FF0000"/>
                </a:solidFill>
              </a:rPr>
              <a:t>be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careful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hr-HR" sz="2400" b="1" i="1" dirty="0" err="1">
                <a:solidFill>
                  <a:srgbClr val="FF0000"/>
                </a:solidFill>
              </a:rPr>
              <a:t>because</a:t>
            </a:r>
            <a:r>
              <a:rPr lang="hr-HR" sz="2400" b="1" i="1" dirty="0">
                <a:solidFill>
                  <a:srgbClr val="FF0000"/>
                </a:solidFill>
              </a:rPr>
              <a:t> t</a:t>
            </a:r>
            <a:r>
              <a:rPr lang="en-US" sz="2400" b="1" i="1" dirty="0">
                <a:solidFill>
                  <a:srgbClr val="FF0000"/>
                </a:solidFill>
              </a:rPr>
              <a:t>he Earth is a fragile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place and people can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damage it easily</a:t>
            </a:r>
            <a:r>
              <a:rPr lang="hr-HR" sz="2400" b="1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400" b="1" dirty="0"/>
              <a:t>5 What’s the good news?</a:t>
            </a:r>
            <a:r>
              <a:rPr lang="hr-HR" sz="2400" b="1" dirty="0"/>
              <a:t> </a:t>
            </a:r>
            <a:r>
              <a:rPr lang="hr-HR" sz="2400" i="1" dirty="0"/>
              <a:t>Koje su dobre vijesti?</a:t>
            </a:r>
          </a:p>
          <a:p>
            <a:pPr marL="0" indent="0">
              <a:buNone/>
            </a:pPr>
            <a:r>
              <a:rPr lang="en-US" sz="2400" b="1" i="1" dirty="0">
                <a:solidFill>
                  <a:srgbClr val="FF0000"/>
                </a:solidFill>
              </a:rPr>
              <a:t>The good</a:t>
            </a:r>
            <a:r>
              <a:rPr lang="hr-HR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>
                <a:solidFill>
                  <a:srgbClr val="FF0000"/>
                </a:solidFill>
              </a:rPr>
              <a:t>news is that people can save the planet!</a:t>
            </a:r>
            <a:endParaRPr lang="hr-HR" sz="2400" b="1" i="1" dirty="0">
              <a:solidFill>
                <a:srgbClr val="FF0000"/>
              </a:solidFill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52" y="2667657"/>
            <a:ext cx="4932016" cy="178369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22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58" y="-7673"/>
            <a:ext cx="5166258" cy="686567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67644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… on </a:t>
            </a:r>
            <a:r>
              <a:rPr lang="hr-HR" sz="2000" b="1" dirty="0" err="1"/>
              <a:t>page</a:t>
            </a:r>
            <a:r>
              <a:rPr lang="hr-HR" sz="2000" b="1" dirty="0"/>
              <a:t> 59...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090953" y="1346200"/>
            <a:ext cx="3961347" cy="134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do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mean</a:t>
            </a:r>
            <a:r>
              <a:rPr lang="hr-HR" sz="2000" b="1" dirty="0"/>
              <a:t>?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Što znače riječi iz 6. zadatka? Spoji riječ sa objašnjenjem.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9" y="770326"/>
            <a:ext cx="7589917" cy="25652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98E166C9-C91F-493A-A27F-CE4C87107FC1}"/>
              </a:ext>
            </a:extLst>
          </p:cNvPr>
          <p:cNvSpPr txBox="1">
            <a:spLocks/>
          </p:cNvSpPr>
          <p:nvPr/>
        </p:nvSpPr>
        <p:spPr>
          <a:xfrm>
            <a:off x="5273037" y="3516906"/>
            <a:ext cx="2667000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reduce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reuse</a:t>
            </a:r>
            <a:br>
              <a:rPr lang="hr-HR" sz="2400" b="1" dirty="0"/>
            </a:b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recycle</a:t>
            </a:r>
            <a:endParaRPr lang="hr-HR" sz="24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51C600D-0FF3-46B2-949B-1BF10C626E80}"/>
              </a:ext>
            </a:extLst>
          </p:cNvPr>
          <p:cNvSpPr txBox="1">
            <a:spLocks/>
          </p:cNvSpPr>
          <p:nvPr/>
        </p:nvSpPr>
        <p:spPr>
          <a:xfrm>
            <a:off x="6814182" y="3516906"/>
            <a:ext cx="5377818" cy="4328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smanjiti (upotrebu)</a:t>
            </a:r>
          </a:p>
          <a:p>
            <a:pPr marL="0" indent="0">
              <a:buNone/>
            </a:pPr>
            <a:r>
              <a:rPr lang="hr-HR" sz="2400" i="1" dirty="0"/>
              <a:t>ponovno koristiti, a ne baciti nakon 1. upotrebe</a:t>
            </a:r>
          </a:p>
          <a:p>
            <a:pPr marL="0" indent="0">
              <a:buNone/>
            </a:pPr>
            <a:r>
              <a:rPr lang="hr-HR" sz="2400" i="1" dirty="0"/>
              <a:t>reciklirati, napraviti nešto novo od postojećeg 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B6F16C3C-4709-420E-BEFA-BBC229D77434}"/>
              </a:ext>
            </a:extLst>
          </p:cNvPr>
          <p:cNvSpPr txBox="1">
            <a:spLocks/>
          </p:cNvSpPr>
          <p:nvPr/>
        </p:nvSpPr>
        <p:spPr>
          <a:xfrm>
            <a:off x="2959091" y="2418302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748350F-64C6-4A05-9CD0-EE575594BC3A}"/>
              </a:ext>
            </a:extLst>
          </p:cNvPr>
          <p:cNvSpPr txBox="1">
            <a:spLocks/>
          </p:cNvSpPr>
          <p:nvPr/>
        </p:nvSpPr>
        <p:spPr>
          <a:xfrm>
            <a:off x="2959091" y="2843484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740FAD7-E4EC-44EA-8FE5-7AC9FD8ED119}"/>
              </a:ext>
            </a:extLst>
          </p:cNvPr>
          <p:cNvSpPr txBox="1">
            <a:spLocks/>
          </p:cNvSpPr>
          <p:nvPr/>
        </p:nvSpPr>
        <p:spPr>
          <a:xfrm>
            <a:off x="2959091" y="2045989"/>
            <a:ext cx="446306" cy="370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82F70F9E-8EF1-4DC6-BF5D-9EB4629D60E4}"/>
              </a:ext>
            </a:extLst>
          </p:cNvPr>
          <p:cNvSpPr txBox="1">
            <a:spLocks/>
          </p:cNvSpPr>
          <p:nvPr/>
        </p:nvSpPr>
        <p:spPr>
          <a:xfrm>
            <a:off x="5143500" y="5789985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Ovaj zadatak možeš riješiti 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https://wordwall.net/resource/278878/engleski-jezik/three-rs-environment-match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56807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11" grpId="0"/>
      <p:bldP spid="12" grpId="0" build="p"/>
      <p:bldP spid="13" grpId="0"/>
      <p:bldP spid="14" grpId="0"/>
      <p:bldP spid="15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9486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52.</a:t>
            </a:r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4953F717-9019-4E26-B6C5-91EC59220F39}"/>
              </a:ext>
            </a:extLst>
          </p:cNvPr>
          <p:cNvSpPr txBox="1">
            <a:spLocks/>
          </p:cNvSpPr>
          <p:nvPr/>
        </p:nvSpPr>
        <p:spPr>
          <a:xfrm>
            <a:off x="5273037" y="400049"/>
            <a:ext cx="6739893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missing</a:t>
            </a:r>
            <a:r>
              <a:rPr lang="hr-HR" sz="2000" b="1" dirty="0"/>
              <a:t> </a:t>
            </a:r>
            <a:r>
              <a:rPr lang="hr-HR" sz="2000" b="1" dirty="0" err="1"/>
              <a:t>letters</a:t>
            </a:r>
            <a:r>
              <a:rPr lang="en-US" sz="2000" b="1" dirty="0"/>
              <a:t>.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Nadopuni tekst slovima koja nedostaju.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2879D7B-2075-423C-B078-32F10C6AE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66" y="1120140"/>
            <a:ext cx="10631468" cy="55535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E4EFC6F2-3E93-4ACC-AD81-1F5FD97BFD65}"/>
              </a:ext>
            </a:extLst>
          </p:cNvPr>
          <p:cNvSpPr txBox="1">
            <a:spLocks/>
          </p:cNvSpPr>
          <p:nvPr/>
        </p:nvSpPr>
        <p:spPr>
          <a:xfrm>
            <a:off x="3117959" y="1865100"/>
            <a:ext cx="8894971" cy="155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>
                <a:solidFill>
                  <a:srgbClr val="FF0000"/>
                </a:solidFill>
              </a:rPr>
              <a:t>o m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4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4" grpId="0"/>
      <p:bldP spid="11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</TotalTime>
  <Words>729</Words>
  <Application>Microsoft Office PowerPoint</Application>
  <PresentationFormat>Široki zaslon</PresentationFormat>
  <Paragraphs>136</Paragraphs>
  <Slides>18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Ink Free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346</cp:revision>
  <dcterms:created xsi:type="dcterms:W3CDTF">2017-01-15T10:30:28Z</dcterms:created>
  <dcterms:modified xsi:type="dcterms:W3CDTF">2021-01-13T12:57:28Z</dcterms:modified>
</cp:coreProperties>
</file>